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4" r:id="rId6"/>
    <p:sldId id="265" r:id="rId7"/>
    <p:sldId id="262" r:id="rId8"/>
    <p:sldId id="263" r:id="rId9"/>
    <p:sldId id="274" r:id="rId10"/>
    <p:sldId id="266" r:id="rId11"/>
    <p:sldId id="270" r:id="rId12"/>
    <p:sldId id="267" r:id="rId13"/>
    <p:sldId id="268" r:id="rId14"/>
    <p:sldId id="269" r:id="rId15"/>
    <p:sldId id="259" r:id="rId16"/>
    <p:sldId id="272" r:id="rId17"/>
    <p:sldId id="273" r:id="rId18"/>
    <p:sldId id="275" r:id="rId19"/>
    <p:sldId id="271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F9E6B-EA22-46E8-9C76-7346A39692C6}" v="94" dt="2023-01-03T15:26:46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Macchia" userId="53842e5fb6569106" providerId="LiveId" clId="{6F7F9E6B-EA22-46E8-9C76-7346A39692C6}"/>
    <pc:docChg chg="undo custSel addSld delSld modSld sldOrd">
      <pc:chgData name="Daniele Macchia" userId="53842e5fb6569106" providerId="LiveId" clId="{6F7F9E6B-EA22-46E8-9C76-7346A39692C6}" dt="2023-01-03T15:26:46.194" v="6469" actId="20577"/>
      <pc:docMkLst>
        <pc:docMk/>
      </pc:docMkLst>
      <pc:sldChg chg="addSp delSp modSp new mod">
        <pc:chgData name="Daniele Macchia" userId="53842e5fb6569106" providerId="LiveId" clId="{6F7F9E6B-EA22-46E8-9C76-7346A39692C6}" dt="2023-01-03T14:55:57.932" v="3977" actId="20577"/>
        <pc:sldMkLst>
          <pc:docMk/>
          <pc:sldMk cId="2476468442" sldId="256"/>
        </pc:sldMkLst>
        <pc:spChg chg="mod">
          <ac:chgData name="Daniele Macchia" userId="53842e5fb6569106" providerId="LiveId" clId="{6F7F9E6B-EA22-46E8-9C76-7346A39692C6}" dt="2023-01-03T14:55:57.932" v="3977" actId="20577"/>
          <ac:spMkLst>
            <pc:docMk/>
            <pc:sldMk cId="2476468442" sldId="256"/>
            <ac:spMk id="2" creationId="{25B366EE-1045-01D6-E0AA-D94074569642}"/>
          </ac:spMkLst>
        </pc:spChg>
        <pc:spChg chg="del">
          <ac:chgData name="Daniele Macchia" userId="53842e5fb6569106" providerId="LiveId" clId="{6F7F9E6B-EA22-46E8-9C76-7346A39692C6}" dt="2023-01-03T13:59:00.678" v="28" actId="478"/>
          <ac:spMkLst>
            <pc:docMk/>
            <pc:sldMk cId="2476468442" sldId="256"/>
            <ac:spMk id="3" creationId="{AE8DBA3F-1D02-0655-FECC-569FBC802571}"/>
          </ac:spMkLst>
        </pc:spChg>
        <pc:picChg chg="add mod">
          <ac:chgData name="Daniele Macchia" userId="53842e5fb6569106" providerId="LiveId" clId="{6F7F9E6B-EA22-46E8-9C76-7346A39692C6}" dt="2023-01-03T13:59:32.252" v="36" actId="1076"/>
          <ac:picMkLst>
            <pc:docMk/>
            <pc:sldMk cId="2476468442" sldId="256"/>
            <ac:picMk id="1026" creationId="{41572D78-F39E-7B7A-4857-BE8F5D294B86}"/>
          </ac:picMkLst>
        </pc:picChg>
      </pc:sldChg>
      <pc:sldChg chg="addSp modSp new mod">
        <pc:chgData name="Daniele Macchia" userId="53842e5fb6569106" providerId="LiveId" clId="{6F7F9E6B-EA22-46E8-9C76-7346A39692C6}" dt="2023-01-03T14:57:57.037" v="4045" actId="5793"/>
        <pc:sldMkLst>
          <pc:docMk/>
          <pc:sldMk cId="817612423" sldId="257"/>
        </pc:sldMkLst>
        <pc:spChg chg="mod">
          <ac:chgData name="Daniele Macchia" userId="53842e5fb6569106" providerId="LiveId" clId="{6F7F9E6B-EA22-46E8-9C76-7346A39692C6}" dt="2023-01-03T14:00:00.723" v="58" actId="113"/>
          <ac:spMkLst>
            <pc:docMk/>
            <pc:sldMk cId="817612423" sldId="257"/>
            <ac:spMk id="2" creationId="{2800C692-7EFD-9867-B609-CE5DCCB8C93C}"/>
          </ac:spMkLst>
        </pc:spChg>
        <pc:spChg chg="mod">
          <ac:chgData name="Daniele Macchia" userId="53842e5fb6569106" providerId="LiveId" clId="{6F7F9E6B-EA22-46E8-9C76-7346A39692C6}" dt="2023-01-03T14:57:57.037" v="4045" actId="5793"/>
          <ac:spMkLst>
            <pc:docMk/>
            <pc:sldMk cId="817612423" sldId="257"/>
            <ac:spMk id="3" creationId="{10ACA5C2-3AF8-E522-3F05-622EB74D4AA5}"/>
          </ac:spMkLst>
        </pc:spChg>
        <pc:spChg chg="add mod">
          <ac:chgData name="Daniele Macchia" userId="53842e5fb6569106" providerId="LiveId" clId="{6F7F9E6B-EA22-46E8-9C76-7346A39692C6}" dt="2023-01-03T14:07:59.022" v="526" actId="1076"/>
          <ac:spMkLst>
            <pc:docMk/>
            <pc:sldMk cId="817612423" sldId="257"/>
            <ac:spMk id="5" creationId="{025A0FDF-FDAD-D8E8-D4AD-6727AA674257}"/>
          </ac:spMkLst>
        </pc:spChg>
        <pc:picChg chg="add mod">
          <ac:chgData name="Daniele Macchia" userId="53842e5fb6569106" providerId="LiveId" clId="{6F7F9E6B-EA22-46E8-9C76-7346A39692C6}" dt="2023-01-03T14:07:35.269" v="519" actId="1076"/>
          <ac:picMkLst>
            <pc:docMk/>
            <pc:sldMk cId="817612423" sldId="257"/>
            <ac:picMk id="2050" creationId="{6C2F49C1-76D2-1920-24D5-A74C1F01BFA4}"/>
          </ac:picMkLst>
        </pc:picChg>
      </pc:sldChg>
      <pc:sldChg chg="addSp delSp modSp new del mod">
        <pc:chgData name="Daniele Macchia" userId="53842e5fb6569106" providerId="LiveId" clId="{6F7F9E6B-EA22-46E8-9C76-7346A39692C6}" dt="2023-01-03T15:03:03.776" v="4255" actId="2696"/>
        <pc:sldMkLst>
          <pc:docMk/>
          <pc:sldMk cId="2810536321" sldId="258"/>
        </pc:sldMkLst>
        <pc:spChg chg="mod">
          <ac:chgData name="Daniele Macchia" userId="53842e5fb6569106" providerId="LiveId" clId="{6F7F9E6B-EA22-46E8-9C76-7346A39692C6}" dt="2023-01-03T14:08:23.138" v="559" actId="113"/>
          <ac:spMkLst>
            <pc:docMk/>
            <pc:sldMk cId="2810536321" sldId="258"/>
            <ac:spMk id="2" creationId="{7CDA4866-80EC-0350-517E-F700CD133EC7}"/>
          </ac:spMkLst>
        </pc:spChg>
        <pc:spChg chg="mod">
          <ac:chgData name="Daniele Macchia" userId="53842e5fb6569106" providerId="LiveId" clId="{6F7F9E6B-EA22-46E8-9C76-7346A39692C6}" dt="2023-01-03T14:57:07.204" v="3997" actId="20577"/>
          <ac:spMkLst>
            <pc:docMk/>
            <pc:sldMk cId="2810536321" sldId="258"/>
            <ac:spMk id="3" creationId="{10F516B4-CE53-DC6B-514B-7BA63DE81860}"/>
          </ac:spMkLst>
        </pc:spChg>
        <pc:picChg chg="add mod">
          <ac:chgData name="Daniele Macchia" userId="53842e5fb6569106" providerId="LiveId" clId="{6F7F9E6B-EA22-46E8-9C76-7346A39692C6}" dt="2023-01-03T14:57:34.356" v="4002"/>
          <ac:picMkLst>
            <pc:docMk/>
            <pc:sldMk cId="2810536321" sldId="258"/>
            <ac:picMk id="4" creationId="{BF380B3A-7F5B-055B-4BE8-A6388A2F1C99}"/>
          </ac:picMkLst>
        </pc:picChg>
        <pc:picChg chg="add del mod">
          <ac:chgData name="Daniele Macchia" userId="53842e5fb6569106" providerId="LiveId" clId="{6F7F9E6B-EA22-46E8-9C76-7346A39692C6}" dt="2023-01-03T14:57:30.483" v="4001" actId="478"/>
          <ac:picMkLst>
            <pc:docMk/>
            <pc:sldMk cId="2810536321" sldId="258"/>
            <ac:picMk id="3074" creationId="{D0154361-E5B5-FE6B-4152-60E5407DFC5F}"/>
          </ac:picMkLst>
        </pc:picChg>
      </pc:sldChg>
      <pc:sldChg chg="addSp delSp modSp new mod ord">
        <pc:chgData name="Daniele Macchia" userId="53842e5fb6569106" providerId="LiveId" clId="{6F7F9E6B-EA22-46E8-9C76-7346A39692C6}" dt="2023-01-03T15:03:07.131" v="4257"/>
        <pc:sldMkLst>
          <pc:docMk/>
          <pc:sldMk cId="2916052457" sldId="259"/>
        </pc:sldMkLst>
        <pc:spChg chg="mod">
          <ac:chgData name="Daniele Macchia" userId="53842e5fb6569106" providerId="LiveId" clId="{6F7F9E6B-EA22-46E8-9C76-7346A39692C6}" dt="2023-01-03T14:16:27.332" v="746" actId="20577"/>
          <ac:spMkLst>
            <pc:docMk/>
            <pc:sldMk cId="2916052457" sldId="259"/>
            <ac:spMk id="2" creationId="{F949FB03-9A4F-D7C4-09E9-1061C7A50C6C}"/>
          </ac:spMkLst>
        </pc:spChg>
        <pc:spChg chg="del">
          <ac:chgData name="Daniele Macchia" userId="53842e5fb6569106" providerId="LiveId" clId="{6F7F9E6B-EA22-46E8-9C76-7346A39692C6}" dt="2023-01-03T14:14:30.990" v="688" actId="478"/>
          <ac:spMkLst>
            <pc:docMk/>
            <pc:sldMk cId="2916052457" sldId="259"/>
            <ac:spMk id="3" creationId="{9C708D12-6EE7-A586-3D65-30D4665E5819}"/>
          </ac:spMkLst>
        </pc:spChg>
        <pc:spChg chg="add">
          <ac:chgData name="Daniele Macchia" userId="53842e5fb6569106" providerId="LiveId" clId="{6F7F9E6B-EA22-46E8-9C76-7346A39692C6}" dt="2023-01-03T14:14:15.870" v="686"/>
          <ac:spMkLst>
            <pc:docMk/>
            <pc:sldMk cId="2916052457" sldId="259"/>
            <ac:spMk id="4" creationId="{4E2A622F-35AF-0D80-CE28-FD9EC837C01C}"/>
          </ac:spMkLst>
        </pc:spChg>
        <pc:spChg chg="add mod">
          <ac:chgData name="Daniele Macchia" userId="53842e5fb6569106" providerId="LiveId" clId="{6F7F9E6B-EA22-46E8-9C76-7346A39692C6}" dt="2023-01-03T14:14:25.156" v="687"/>
          <ac:spMkLst>
            <pc:docMk/>
            <pc:sldMk cId="2916052457" sldId="259"/>
            <ac:spMk id="5" creationId="{C5D14D9C-FDE9-BA79-BD8F-302C52B0ADE4}"/>
          </ac:spMkLst>
        </pc:spChg>
        <pc:picChg chg="add mod">
          <ac:chgData name="Daniele Macchia" userId="53842e5fb6569106" providerId="LiveId" clId="{6F7F9E6B-EA22-46E8-9C76-7346A39692C6}" dt="2023-01-03T14:10:49.322" v="680" actId="1076"/>
          <ac:picMkLst>
            <pc:docMk/>
            <pc:sldMk cId="2916052457" sldId="259"/>
            <ac:picMk id="4098" creationId="{A0E07FD9-FF9D-55E3-B465-C2A4AD306DF7}"/>
          </ac:picMkLst>
        </pc:picChg>
        <pc:picChg chg="add mod">
          <ac:chgData name="Daniele Macchia" userId="53842e5fb6569106" providerId="LiveId" clId="{6F7F9E6B-EA22-46E8-9C76-7346A39692C6}" dt="2023-01-03T14:11:28.771" v="685" actId="1076"/>
          <ac:picMkLst>
            <pc:docMk/>
            <pc:sldMk cId="2916052457" sldId="259"/>
            <ac:picMk id="4100" creationId="{45BAC9EB-185B-3265-7154-8A09E3FA76A7}"/>
          </ac:picMkLst>
        </pc:picChg>
        <pc:picChg chg="add mod">
          <ac:chgData name="Daniele Macchia" userId="53842e5fb6569106" providerId="LiveId" clId="{6F7F9E6B-EA22-46E8-9C76-7346A39692C6}" dt="2023-01-03T14:15:24.151" v="695" actId="1076"/>
          <ac:picMkLst>
            <pc:docMk/>
            <pc:sldMk cId="2916052457" sldId="259"/>
            <ac:picMk id="4106" creationId="{5D40143B-4B8E-C23E-B594-1D3022AFFBA2}"/>
          </ac:picMkLst>
        </pc:picChg>
      </pc:sldChg>
      <pc:sldChg chg="addSp delSp modSp new mod ord">
        <pc:chgData name="Daniele Macchia" userId="53842e5fb6569106" providerId="LiveId" clId="{6F7F9E6B-EA22-46E8-9C76-7346A39692C6}" dt="2023-01-03T15:02:46.584" v="4254" actId="20577"/>
        <pc:sldMkLst>
          <pc:docMk/>
          <pc:sldMk cId="55373042" sldId="260"/>
        </pc:sldMkLst>
        <pc:spChg chg="mod">
          <ac:chgData name="Daniele Macchia" userId="53842e5fb6569106" providerId="LiveId" clId="{6F7F9E6B-EA22-46E8-9C76-7346A39692C6}" dt="2023-01-03T14:16:38.133" v="748"/>
          <ac:spMkLst>
            <pc:docMk/>
            <pc:sldMk cId="55373042" sldId="260"/>
            <ac:spMk id="2" creationId="{A0E68349-76C6-1FE8-E500-5610BEBE5F7D}"/>
          </ac:spMkLst>
        </pc:spChg>
        <pc:spChg chg="mod">
          <ac:chgData name="Daniele Macchia" userId="53842e5fb6569106" providerId="LiveId" clId="{6F7F9E6B-EA22-46E8-9C76-7346A39692C6}" dt="2023-01-03T15:02:46.584" v="4254" actId="20577"/>
          <ac:spMkLst>
            <pc:docMk/>
            <pc:sldMk cId="55373042" sldId="260"/>
            <ac:spMk id="3" creationId="{51A29F04-EABA-A7FB-3B95-D0AA78BE1C38}"/>
          </ac:spMkLst>
        </pc:spChg>
        <pc:spChg chg="add del">
          <ac:chgData name="Daniele Macchia" userId="53842e5fb6569106" providerId="LiveId" clId="{6F7F9E6B-EA22-46E8-9C76-7346A39692C6}" dt="2023-01-03T14:20:07.507" v="998" actId="22"/>
          <ac:spMkLst>
            <pc:docMk/>
            <pc:sldMk cId="55373042" sldId="260"/>
            <ac:spMk id="5" creationId="{026B625D-AFA9-EDCB-7D90-29C114E7AB1F}"/>
          </ac:spMkLst>
        </pc:spChg>
        <pc:picChg chg="add del mod">
          <ac:chgData name="Daniele Macchia" userId="53842e5fb6569106" providerId="LiveId" clId="{6F7F9E6B-EA22-46E8-9C76-7346A39692C6}" dt="2023-01-03T14:20:24.270" v="1001" actId="478"/>
          <ac:picMkLst>
            <pc:docMk/>
            <pc:sldMk cId="55373042" sldId="260"/>
            <ac:picMk id="5122" creationId="{0F0A2E88-FAB8-9AC0-A926-FEAC222C86FD}"/>
          </ac:picMkLst>
        </pc:picChg>
        <pc:picChg chg="add del mod">
          <ac:chgData name="Daniele Macchia" userId="53842e5fb6569106" providerId="LiveId" clId="{6F7F9E6B-EA22-46E8-9C76-7346A39692C6}" dt="2023-01-03T14:20:37.971" v="1005" actId="478"/>
          <ac:picMkLst>
            <pc:docMk/>
            <pc:sldMk cId="55373042" sldId="260"/>
            <ac:picMk id="5124" creationId="{868586B7-7B05-9E02-5CAF-10946ECAD436}"/>
          </ac:picMkLst>
        </pc:picChg>
        <pc:picChg chg="add mod">
          <ac:chgData name="Daniele Macchia" userId="53842e5fb6569106" providerId="LiveId" clId="{6F7F9E6B-EA22-46E8-9C76-7346A39692C6}" dt="2023-01-03T15:02:06.478" v="4253" actId="1076"/>
          <ac:picMkLst>
            <pc:docMk/>
            <pc:sldMk cId="55373042" sldId="260"/>
            <ac:picMk id="5126" creationId="{8A7A817E-47CE-F080-C0CF-ABD4B8F1DB28}"/>
          </ac:picMkLst>
        </pc:picChg>
      </pc:sldChg>
      <pc:sldChg chg="modSp new mod">
        <pc:chgData name="Daniele Macchia" userId="53842e5fb6569106" providerId="LiveId" clId="{6F7F9E6B-EA22-46E8-9C76-7346A39692C6}" dt="2023-01-03T14:31:44.159" v="1702" actId="20577"/>
        <pc:sldMkLst>
          <pc:docMk/>
          <pc:sldMk cId="3529866107" sldId="261"/>
        </pc:sldMkLst>
        <pc:spChg chg="mod">
          <ac:chgData name="Daniele Macchia" userId="53842e5fb6569106" providerId="LiveId" clId="{6F7F9E6B-EA22-46E8-9C76-7346A39692C6}" dt="2023-01-03T14:21:54.418" v="1038" actId="113"/>
          <ac:spMkLst>
            <pc:docMk/>
            <pc:sldMk cId="3529866107" sldId="261"/>
            <ac:spMk id="2" creationId="{BB44E707-6748-096D-9783-56FE6745EC3B}"/>
          </ac:spMkLst>
        </pc:spChg>
        <pc:spChg chg="mod">
          <ac:chgData name="Daniele Macchia" userId="53842e5fb6569106" providerId="LiveId" clId="{6F7F9E6B-EA22-46E8-9C76-7346A39692C6}" dt="2023-01-03T14:31:44.159" v="1702" actId="20577"/>
          <ac:spMkLst>
            <pc:docMk/>
            <pc:sldMk cId="3529866107" sldId="261"/>
            <ac:spMk id="3" creationId="{ED2B5E24-F3C0-00C5-A6CF-57B95A39042E}"/>
          </ac:spMkLst>
        </pc:spChg>
      </pc:sldChg>
      <pc:sldChg chg="addSp modSp new mod">
        <pc:chgData name="Daniele Macchia" userId="53842e5fb6569106" providerId="LiveId" clId="{6F7F9E6B-EA22-46E8-9C76-7346A39692C6}" dt="2023-01-03T15:11:02.719" v="4869" actId="1076"/>
        <pc:sldMkLst>
          <pc:docMk/>
          <pc:sldMk cId="1815855061" sldId="262"/>
        </pc:sldMkLst>
        <pc:spChg chg="mod">
          <ac:chgData name="Daniele Macchia" userId="53842e5fb6569106" providerId="LiveId" clId="{6F7F9E6B-EA22-46E8-9C76-7346A39692C6}" dt="2023-01-03T15:09:36.737" v="4748" actId="20577"/>
          <ac:spMkLst>
            <pc:docMk/>
            <pc:sldMk cId="1815855061" sldId="262"/>
            <ac:spMk id="2" creationId="{5C9703C2-8594-A71B-DBA8-BDCD6321228B}"/>
          </ac:spMkLst>
        </pc:spChg>
        <pc:spChg chg="mod">
          <ac:chgData name="Daniele Macchia" userId="53842e5fb6569106" providerId="LiveId" clId="{6F7F9E6B-EA22-46E8-9C76-7346A39692C6}" dt="2023-01-03T15:10:00.597" v="4779" actId="20577"/>
          <ac:spMkLst>
            <pc:docMk/>
            <pc:sldMk cId="1815855061" sldId="262"/>
            <ac:spMk id="3" creationId="{A2E8334F-904E-3EB0-506B-85218A13DCB5}"/>
          </ac:spMkLst>
        </pc:spChg>
        <pc:spChg chg="add mod">
          <ac:chgData name="Daniele Macchia" userId="53842e5fb6569106" providerId="LiveId" clId="{6F7F9E6B-EA22-46E8-9C76-7346A39692C6}" dt="2023-01-03T15:10:53.009" v="4868" actId="14100"/>
          <ac:spMkLst>
            <pc:docMk/>
            <pc:sldMk cId="1815855061" sldId="262"/>
            <ac:spMk id="5" creationId="{5717C993-06DC-4FA8-A4F4-4688C5E7B544}"/>
          </ac:spMkLst>
        </pc:spChg>
        <pc:picChg chg="add mod">
          <ac:chgData name="Daniele Macchia" userId="53842e5fb6569106" providerId="LiveId" clId="{6F7F9E6B-EA22-46E8-9C76-7346A39692C6}" dt="2023-01-03T15:11:02.719" v="4869" actId="1076"/>
          <ac:picMkLst>
            <pc:docMk/>
            <pc:sldMk cId="1815855061" sldId="262"/>
            <ac:picMk id="6146" creationId="{79790FE8-60C9-6D38-C6A4-4677ED8FEB68}"/>
          </ac:picMkLst>
        </pc:picChg>
      </pc:sldChg>
      <pc:sldChg chg="addSp modSp new mod">
        <pc:chgData name="Daniele Macchia" userId="53842e5fb6569106" providerId="LiveId" clId="{6F7F9E6B-EA22-46E8-9C76-7346A39692C6}" dt="2023-01-03T14:41:13.208" v="2443" actId="14100"/>
        <pc:sldMkLst>
          <pc:docMk/>
          <pc:sldMk cId="4161733885" sldId="263"/>
        </pc:sldMkLst>
        <pc:spChg chg="mod">
          <ac:chgData name="Daniele Macchia" userId="53842e5fb6569106" providerId="LiveId" clId="{6F7F9E6B-EA22-46E8-9C76-7346A39692C6}" dt="2023-01-03T14:38:51.945" v="2265" actId="113"/>
          <ac:spMkLst>
            <pc:docMk/>
            <pc:sldMk cId="4161733885" sldId="263"/>
            <ac:spMk id="2" creationId="{95147F10-2143-55CA-CEE5-FBA64C65E3C2}"/>
          </ac:spMkLst>
        </pc:spChg>
        <pc:spChg chg="mod">
          <ac:chgData name="Daniele Macchia" userId="53842e5fb6569106" providerId="LiveId" clId="{6F7F9E6B-EA22-46E8-9C76-7346A39692C6}" dt="2023-01-03T14:41:04.455" v="2440" actId="14100"/>
          <ac:spMkLst>
            <pc:docMk/>
            <pc:sldMk cId="4161733885" sldId="263"/>
            <ac:spMk id="3" creationId="{5E5FF0CD-6B1A-A0BB-83F3-B432B36F5655}"/>
          </ac:spMkLst>
        </pc:spChg>
        <pc:picChg chg="add mod">
          <ac:chgData name="Daniele Macchia" userId="53842e5fb6569106" providerId="LiveId" clId="{6F7F9E6B-EA22-46E8-9C76-7346A39692C6}" dt="2023-01-03T14:41:13.208" v="2443" actId="14100"/>
          <ac:picMkLst>
            <pc:docMk/>
            <pc:sldMk cId="4161733885" sldId="263"/>
            <ac:picMk id="7170" creationId="{1C534A4F-43B6-6C15-0324-2FC54A0065F2}"/>
          </ac:picMkLst>
        </pc:picChg>
      </pc:sldChg>
      <pc:sldChg chg="addSp delSp modSp new mod">
        <pc:chgData name="Daniele Macchia" userId="53842e5fb6569106" providerId="LiveId" clId="{6F7F9E6B-EA22-46E8-9C76-7346A39692C6}" dt="2023-01-03T15:07:27.652" v="4666" actId="20577"/>
        <pc:sldMkLst>
          <pc:docMk/>
          <pc:sldMk cId="433231364" sldId="264"/>
        </pc:sldMkLst>
        <pc:spChg chg="mod">
          <ac:chgData name="Daniele Macchia" userId="53842e5fb6569106" providerId="LiveId" clId="{6F7F9E6B-EA22-46E8-9C76-7346A39692C6}" dt="2023-01-03T14:41:53.791" v="2471" actId="113"/>
          <ac:spMkLst>
            <pc:docMk/>
            <pc:sldMk cId="433231364" sldId="264"/>
            <ac:spMk id="2" creationId="{DB9CB769-208D-BE6D-123A-5BA68802B948}"/>
          </ac:spMkLst>
        </pc:spChg>
        <pc:spChg chg="mod">
          <ac:chgData name="Daniele Macchia" userId="53842e5fb6569106" providerId="LiveId" clId="{6F7F9E6B-EA22-46E8-9C76-7346A39692C6}" dt="2023-01-03T15:07:27.652" v="4666" actId="20577"/>
          <ac:spMkLst>
            <pc:docMk/>
            <pc:sldMk cId="433231364" sldId="264"/>
            <ac:spMk id="3" creationId="{BDEE11D5-D985-30DF-20F3-056D46F61E18}"/>
          </ac:spMkLst>
        </pc:spChg>
        <pc:spChg chg="add del mod">
          <ac:chgData name="Daniele Macchia" userId="53842e5fb6569106" providerId="LiveId" clId="{6F7F9E6B-EA22-46E8-9C76-7346A39692C6}" dt="2023-01-03T15:06:27.073" v="4542" actId="478"/>
          <ac:spMkLst>
            <pc:docMk/>
            <pc:sldMk cId="433231364" sldId="264"/>
            <ac:spMk id="5" creationId="{578287A3-EAF2-914F-B25A-8B2239EFA3F8}"/>
          </ac:spMkLst>
        </pc:spChg>
        <pc:picChg chg="add mod">
          <ac:chgData name="Daniele Macchia" userId="53842e5fb6569106" providerId="LiveId" clId="{6F7F9E6B-EA22-46E8-9C76-7346A39692C6}" dt="2023-01-03T15:07:19.075" v="4642" actId="1076"/>
          <ac:picMkLst>
            <pc:docMk/>
            <pc:sldMk cId="433231364" sldId="264"/>
            <ac:picMk id="8194" creationId="{F8A80A26-048B-B6E0-8273-6F58FC395E15}"/>
          </ac:picMkLst>
        </pc:picChg>
      </pc:sldChg>
      <pc:sldChg chg="addSp modSp new mod">
        <pc:chgData name="Daniele Macchia" userId="53842e5fb6569106" providerId="LiveId" clId="{6F7F9E6B-EA22-46E8-9C76-7346A39692C6}" dt="2023-01-03T15:08:55.038" v="4671" actId="1076"/>
        <pc:sldMkLst>
          <pc:docMk/>
          <pc:sldMk cId="2646878362" sldId="265"/>
        </pc:sldMkLst>
        <pc:spChg chg="mod">
          <ac:chgData name="Daniele Macchia" userId="53842e5fb6569106" providerId="LiveId" clId="{6F7F9E6B-EA22-46E8-9C76-7346A39692C6}" dt="2023-01-03T14:48:39.400" v="3017" actId="113"/>
          <ac:spMkLst>
            <pc:docMk/>
            <pc:sldMk cId="2646878362" sldId="265"/>
            <ac:spMk id="2" creationId="{53759ED9-E196-84ED-9389-5275C1A499B0}"/>
          </ac:spMkLst>
        </pc:spChg>
        <pc:spChg chg="mod">
          <ac:chgData name="Daniele Macchia" userId="53842e5fb6569106" providerId="LiveId" clId="{6F7F9E6B-EA22-46E8-9C76-7346A39692C6}" dt="2023-01-03T15:08:43.740" v="4670" actId="14100"/>
          <ac:spMkLst>
            <pc:docMk/>
            <pc:sldMk cId="2646878362" sldId="265"/>
            <ac:spMk id="3" creationId="{5BB44135-36FF-7E6D-2AE3-BEF6AF234572}"/>
          </ac:spMkLst>
        </pc:spChg>
        <pc:picChg chg="add mod">
          <ac:chgData name="Daniele Macchia" userId="53842e5fb6569106" providerId="LiveId" clId="{6F7F9E6B-EA22-46E8-9C76-7346A39692C6}" dt="2023-01-03T15:08:55.038" v="4671" actId="1076"/>
          <ac:picMkLst>
            <pc:docMk/>
            <pc:sldMk cId="2646878362" sldId="265"/>
            <ac:picMk id="9218" creationId="{DEC3D4E6-9545-A01D-8BC2-DE38C80C200A}"/>
          </ac:picMkLst>
        </pc:picChg>
      </pc:sldChg>
      <pc:sldChg chg="addSp modSp new mod">
        <pc:chgData name="Daniele Macchia" userId="53842e5fb6569106" providerId="LiveId" clId="{6F7F9E6B-EA22-46E8-9C76-7346A39692C6}" dt="2023-01-03T15:13:29.376" v="5086" actId="20577"/>
        <pc:sldMkLst>
          <pc:docMk/>
          <pc:sldMk cId="1036546147" sldId="266"/>
        </pc:sldMkLst>
        <pc:spChg chg="mod">
          <ac:chgData name="Daniele Macchia" userId="53842e5fb6569106" providerId="LiveId" clId="{6F7F9E6B-EA22-46E8-9C76-7346A39692C6}" dt="2023-01-03T14:50:57.376" v="3448" actId="113"/>
          <ac:spMkLst>
            <pc:docMk/>
            <pc:sldMk cId="1036546147" sldId="266"/>
            <ac:spMk id="2" creationId="{675E1863-E41A-D3AF-A598-4D02C62E2BC0}"/>
          </ac:spMkLst>
        </pc:spChg>
        <pc:spChg chg="mod">
          <ac:chgData name="Daniele Macchia" userId="53842e5fb6569106" providerId="LiveId" clId="{6F7F9E6B-EA22-46E8-9C76-7346A39692C6}" dt="2023-01-03T15:13:29.376" v="5086" actId="20577"/>
          <ac:spMkLst>
            <pc:docMk/>
            <pc:sldMk cId="1036546147" sldId="266"/>
            <ac:spMk id="3" creationId="{7DF6D2BA-F97C-91F0-B85F-9B0862B4D1AE}"/>
          </ac:spMkLst>
        </pc:spChg>
        <pc:picChg chg="add mod">
          <ac:chgData name="Daniele Macchia" userId="53842e5fb6569106" providerId="LiveId" clId="{6F7F9E6B-EA22-46E8-9C76-7346A39692C6}" dt="2023-01-03T15:13:24.247" v="5055" actId="1076"/>
          <ac:picMkLst>
            <pc:docMk/>
            <pc:sldMk cId="1036546147" sldId="266"/>
            <ac:picMk id="10242" creationId="{2393182E-AD96-C67C-C343-75FF4EA0965A}"/>
          </ac:picMkLst>
        </pc:picChg>
      </pc:sldChg>
      <pc:sldChg chg="addSp modSp new mod">
        <pc:chgData name="Daniele Macchia" userId="53842e5fb6569106" providerId="LiveId" clId="{6F7F9E6B-EA22-46E8-9C76-7346A39692C6}" dt="2023-01-03T15:22:38.419" v="6020" actId="20577"/>
        <pc:sldMkLst>
          <pc:docMk/>
          <pc:sldMk cId="2175159378" sldId="267"/>
        </pc:sldMkLst>
        <pc:spChg chg="mod">
          <ac:chgData name="Daniele Macchia" userId="53842e5fb6569106" providerId="LiveId" clId="{6F7F9E6B-EA22-46E8-9C76-7346A39692C6}" dt="2023-01-03T15:19:41.359" v="5747" actId="20577"/>
          <ac:spMkLst>
            <pc:docMk/>
            <pc:sldMk cId="2175159378" sldId="267"/>
            <ac:spMk id="2" creationId="{BB4E1A17-B0F3-E677-CA9D-978BDD0F25C5}"/>
          </ac:spMkLst>
        </pc:spChg>
        <pc:spChg chg="mod">
          <ac:chgData name="Daniele Macchia" userId="53842e5fb6569106" providerId="LiveId" clId="{6F7F9E6B-EA22-46E8-9C76-7346A39692C6}" dt="2023-01-03T15:22:38.419" v="6020" actId="20577"/>
          <ac:spMkLst>
            <pc:docMk/>
            <pc:sldMk cId="2175159378" sldId="267"/>
            <ac:spMk id="3" creationId="{AA457CE6-559D-6205-9F8A-68050B09EEDB}"/>
          </ac:spMkLst>
        </pc:spChg>
        <pc:picChg chg="add mod">
          <ac:chgData name="Daniele Macchia" userId="53842e5fb6569106" providerId="LiveId" clId="{6F7F9E6B-EA22-46E8-9C76-7346A39692C6}" dt="2023-01-03T15:22:08.637" v="5983" actId="1076"/>
          <ac:picMkLst>
            <pc:docMk/>
            <pc:sldMk cId="2175159378" sldId="267"/>
            <ac:picMk id="12290" creationId="{D9246EEA-2D08-1D2F-AE71-918CF184084D}"/>
          </ac:picMkLst>
        </pc:picChg>
      </pc:sldChg>
      <pc:sldChg chg="addSp modSp new mod">
        <pc:chgData name="Daniele Macchia" userId="53842e5fb6569106" providerId="LiveId" clId="{6F7F9E6B-EA22-46E8-9C76-7346A39692C6}" dt="2023-01-03T15:24:58.052" v="6370" actId="14100"/>
        <pc:sldMkLst>
          <pc:docMk/>
          <pc:sldMk cId="1956999953" sldId="268"/>
        </pc:sldMkLst>
        <pc:spChg chg="mod">
          <ac:chgData name="Daniele Macchia" userId="53842e5fb6569106" providerId="LiveId" clId="{6F7F9E6B-EA22-46E8-9C76-7346A39692C6}" dt="2023-01-03T15:22:52.611" v="6047" actId="113"/>
          <ac:spMkLst>
            <pc:docMk/>
            <pc:sldMk cId="1956999953" sldId="268"/>
            <ac:spMk id="2" creationId="{69DE5AA9-6E14-B024-B804-2D30F5B2BE60}"/>
          </ac:spMkLst>
        </pc:spChg>
        <pc:spChg chg="mod">
          <ac:chgData name="Daniele Macchia" userId="53842e5fb6569106" providerId="LiveId" clId="{6F7F9E6B-EA22-46E8-9C76-7346A39692C6}" dt="2023-01-03T15:24:58.052" v="6370" actId="14100"/>
          <ac:spMkLst>
            <pc:docMk/>
            <pc:sldMk cId="1956999953" sldId="268"/>
            <ac:spMk id="3" creationId="{41E80691-3BD6-BA4D-1F82-99B9257F3178}"/>
          </ac:spMkLst>
        </pc:spChg>
        <pc:picChg chg="add mod">
          <ac:chgData name="Daniele Macchia" userId="53842e5fb6569106" providerId="LiveId" clId="{6F7F9E6B-EA22-46E8-9C76-7346A39692C6}" dt="2023-01-03T15:24:53.897" v="6369" actId="1076"/>
          <ac:picMkLst>
            <pc:docMk/>
            <pc:sldMk cId="1956999953" sldId="268"/>
            <ac:picMk id="13314" creationId="{80FB0B51-E27C-5F34-C76D-DB698A3BF65C}"/>
          </ac:picMkLst>
        </pc:picChg>
      </pc:sldChg>
      <pc:sldChg chg="modSp add mod ord">
        <pc:chgData name="Daniele Macchia" userId="53842e5fb6569106" providerId="LiveId" clId="{6F7F9E6B-EA22-46E8-9C76-7346A39692C6}" dt="2023-01-03T15:26:20.556" v="6463" actId="20577"/>
        <pc:sldMkLst>
          <pc:docMk/>
          <pc:sldMk cId="2077620021" sldId="269"/>
        </pc:sldMkLst>
        <pc:spChg chg="mod">
          <ac:chgData name="Daniele Macchia" userId="53842e5fb6569106" providerId="LiveId" clId="{6F7F9E6B-EA22-46E8-9C76-7346A39692C6}" dt="2023-01-03T15:25:29.434" v="6393" actId="20577"/>
          <ac:spMkLst>
            <pc:docMk/>
            <pc:sldMk cId="2077620021" sldId="269"/>
            <ac:spMk id="2" creationId="{7CDA4866-80EC-0350-517E-F700CD133EC7}"/>
          </ac:spMkLst>
        </pc:spChg>
        <pc:spChg chg="mod">
          <ac:chgData name="Daniele Macchia" userId="53842e5fb6569106" providerId="LiveId" clId="{6F7F9E6B-EA22-46E8-9C76-7346A39692C6}" dt="2023-01-03T15:26:20.556" v="6463" actId="20577"/>
          <ac:spMkLst>
            <pc:docMk/>
            <pc:sldMk cId="2077620021" sldId="269"/>
            <ac:spMk id="3" creationId="{10F516B4-CE53-DC6B-514B-7BA63DE81860}"/>
          </ac:spMkLst>
        </pc:spChg>
        <pc:picChg chg="mod">
          <ac:chgData name="Daniele Macchia" userId="53842e5fb6569106" providerId="LiveId" clId="{6F7F9E6B-EA22-46E8-9C76-7346A39692C6}" dt="2023-01-03T15:26:14.251" v="6429" actId="1076"/>
          <ac:picMkLst>
            <pc:docMk/>
            <pc:sldMk cId="2077620021" sldId="269"/>
            <ac:picMk id="3074" creationId="{D0154361-E5B5-FE6B-4152-60E5407DFC5F}"/>
          </ac:picMkLst>
        </pc:picChg>
      </pc:sldChg>
      <pc:sldChg chg="addSp delSp modSp add mod ord">
        <pc:chgData name="Daniele Macchia" userId="53842e5fb6569106" providerId="LiveId" clId="{6F7F9E6B-EA22-46E8-9C76-7346A39692C6}" dt="2023-01-03T15:19:34.657" v="5740" actId="20577"/>
        <pc:sldMkLst>
          <pc:docMk/>
          <pc:sldMk cId="2574390911" sldId="270"/>
        </pc:sldMkLst>
        <pc:spChg chg="mod">
          <ac:chgData name="Daniele Macchia" userId="53842e5fb6569106" providerId="LiveId" clId="{6F7F9E6B-EA22-46E8-9C76-7346A39692C6}" dt="2023-01-03T15:13:55.034" v="5105" actId="14100"/>
          <ac:spMkLst>
            <pc:docMk/>
            <pc:sldMk cId="2574390911" sldId="270"/>
            <ac:spMk id="2" creationId="{5C9703C2-8594-A71B-DBA8-BDCD6321228B}"/>
          </ac:spMkLst>
        </pc:spChg>
        <pc:spChg chg="mod">
          <ac:chgData name="Daniele Macchia" userId="53842e5fb6569106" providerId="LiveId" clId="{6F7F9E6B-EA22-46E8-9C76-7346A39692C6}" dt="2023-01-03T15:19:34.657" v="5740" actId="20577"/>
          <ac:spMkLst>
            <pc:docMk/>
            <pc:sldMk cId="2574390911" sldId="270"/>
            <ac:spMk id="3" creationId="{A2E8334F-904E-3EB0-506B-85218A13DCB5}"/>
          </ac:spMkLst>
        </pc:spChg>
        <pc:spChg chg="del mod">
          <ac:chgData name="Daniele Macchia" userId="53842e5fb6569106" providerId="LiveId" clId="{6F7F9E6B-EA22-46E8-9C76-7346A39692C6}" dt="2023-01-03T15:14:18.570" v="5153"/>
          <ac:spMkLst>
            <pc:docMk/>
            <pc:sldMk cId="2574390911" sldId="270"/>
            <ac:spMk id="5" creationId="{5717C993-06DC-4FA8-A4F4-4688C5E7B544}"/>
          </ac:spMkLst>
        </pc:spChg>
        <pc:picChg chg="del">
          <ac:chgData name="Daniele Macchia" userId="53842e5fb6569106" providerId="LiveId" clId="{6F7F9E6B-EA22-46E8-9C76-7346A39692C6}" dt="2023-01-03T15:14:18.568" v="5151" actId="478"/>
          <ac:picMkLst>
            <pc:docMk/>
            <pc:sldMk cId="2574390911" sldId="270"/>
            <ac:picMk id="6146" creationId="{79790FE8-60C9-6D38-C6A4-4677ED8FEB68}"/>
          </ac:picMkLst>
        </pc:picChg>
        <pc:picChg chg="add mod">
          <ac:chgData name="Daniele Macchia" userId="53842e5fb6569106" providerId="LiveId" clId="{6F7F9E6B-EA22-46E8-9C76-7346A39692C6}" dt="2023-01-03T15:14:51.396" v="5159" actId="1076"/>
          <ac:picMkLst>
            <pc:docMk/>
            <pc:sldMk cId="2574390911" sldId="270"/>
            <ac:picMk id="11266" creationId="{5816775C-B586-4B2E-91C5-9B8A51CD3849}"/>
          </ac:picMkLst>
        </pc:picChg>
      </pc:sldChg>
      <pc:sldChg chg="modSp new mod">
        <pc:chgData name="Daniele Macchia" userId="53842e5fb6569106" providerId="LiveId" clId="{6F7F9E6B-EA22-46E8-9C76-7346A39692C6}" dt="2023-01-03T15:26:46.194" v="6469" actId="20577"/>
        <pc:sldMkLst>
          <pc:docMk/>
          <pc:sldMk cId="2575694346" sldId="271"/>
        </pc:sldMkLst>
        <pc:spChg chg="mod">
          <ac:chgData name="Daniele Macchia" userId="53842e5fb6569106" providerId="LiveId" clId="{6F7F9E6B-EA22-46E8-9C76-7346A39692C6}" dt="2023-01-03T15:26:46.194" v="6469" actId="20577"/>
          <ac:spMkLst>
            <pc:docMk/>
            <pc:sldMk cId="2575694346" sldId="271"/>
            <ac:spMk id="3" creationId="{9BEFE959-6547-BC55-5F83-20EBCE98D3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A30E6-8EC9-4C52-A91D-1C0855B762BF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91342-3B8D-4F9B-9400-BDA6E9266E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58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91342-3B8D-4F9B-9400-BDA6E9266EB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40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91342-3B8D-4F9B-9400-BDA6E9266EB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52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F2BC3-0AB8-2CEF-19C0-77680C5FE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6F3349-47AB-1633-D94F-404FCA5AB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FA38D9-2386-46FA-C138-D7ABE755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3B41E7-4A8B-9F5E-3FA9-0EBFFFD0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953B28-B8B0-9945-C74D-B1A5B2A6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05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F0EF26-0FAC-0BAA-F631-0F754597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6A2CE3-9491-47DB-E4C6-FBBCB4C20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F0F712-6BF1-3A89-9BEA-1921D21B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01B224-3131-A89D-EC23-132519E4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D87D27-8DDF-FC22-57F5-4D3B8735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63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DB5D4F5-0E2C-915B-389E-DE79BC186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6F7EA5-1E4D-F9F9-1E74-BBA1DC73E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96DB2D-B54A-6AF2-A450-9710D171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AD4657-B1EF-1C5B-A0B2-513FBA64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6CF8CA-737B-93D3-64A1-50FAFC4F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61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D3D3CF-4D6F-CBD8-6D51-E9BCFD7C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DE8FAB-4AF1-51CC-9E95-DC48FE38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EFE124-7A49-349F-1CB1-FEA55E49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BCA47C-F518-CF00-1794-1C8F8CC2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3739C-D924-026C-FC64-1379E86A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24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364947-071C-207B-77EE-D3DF7DC9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3A1F7D-BAC4-8335-A009-99FB28830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DA8AA9-9700-A054-812D-B2350732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AF1A29-1BA2-3AC0-31CF-9A88E5E9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0138BC-7876-79B0-88A4-7B137430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06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373EC-78B8-4165-B2C6-652CFA2E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B20D74-5337-C539-C5D6-914528DF9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9085EC-6F70-2AB1-6503-2697A79FD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EC8CF4-1865-164A-D834-35653810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AA4672-FEC1-5586-6428-85B40266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EC6676-2077-9366-B4FB-A2460347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21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F7FA9-638A-19F5-6ED1-6CECF817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387CC0-CEBD-7BFC-8EC3-982DAE0B6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E38709-288F-E02D-06B4-753A2E59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6B3B2F1-02E2-F834-5D61-CA6CAB8EF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35F0D6-0206-C1C4-F485-845BAE1B3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CDC3A70-418A-9687-645C-A6D8BD65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3A73F0-6D41-3482-2B09-4CA99CD7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D93916-ACC5-ECBE-90EE-D28E0F6C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86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57CF98-CA1E-F10C-270A-9D41594E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F4FE22-176D-2D14-FC8E-67AD50C9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713843-B2FB-C453-19F2-4FC829D8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FA8E74-02A4-861D-08D7-979744E0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72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1042BD-A5CE-1A6E-33EB-89FFC057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64CD260-F487-C5BB-155D-A72E9D84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A006FE-8779-47CD-8648-B6E8E128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23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D0695-7425-370A-B417-C7546D5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E78817-EAAA-818E-8EB1-31703454B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30CAF9-955D-E668-03FA-6D8121EDC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1A87AA-13B9-21C4-41FF-F8A2E626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5DD60F-1C91-23A6-DB43-BA2F2965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22E91B-281B-58DA-61B2-4C0C8F7F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24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700E86-3B67-9844-D840-BCC9381C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D196D9F-E78F-12F0-6EB4-DDF62ACEE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1AFB24-113B-CD02-F7D1-8958C3EE8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5D9BF6-A196-D31D-0BBA-1BBA409C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D067D4-1FD9-BC50-CA3A-E43D7CDA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B0DCF0-B689-B423-6D99-5995C5DA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08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34EFF7-B85E-3346-4970-24F0560A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D1078D-5874-8EB2-134B-419A4EC37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91253B-189E-00B2-8321-AEAE90BC1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6531C-2E1A-4D35-B35A-D389FE6B3899}" type="datetimeFigureOut">
              <a:rPr lang="it-IT" smtClean="0"/>
              <a:t>04/01/2023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A54E59-52C8-F224-A9B6-8C58C22F2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DC5B93-72E3-56A4-BC38-87FE5BB3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BE89-31D2-4E39-8BE4-5B6079A7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94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U1IAgRcQg&amp;ab_channel=STEMLittleExplorers" TargetMode="External"/><Relationship Id="rId2" Type="http://schemas.openxmlformats.org/officeDocument/2006/relationships/hyperlink" Target="https://www.youtube.com/watch?v=Jier8i9c8l8&amp;ab_channel=AdventureDiegoo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366EE-1045-01D6-E0AA-D94074569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4220" y="1981073"/>
            <a:ext cx="9144000" cy="2387600"/>
          </a:xfrm>
        </p:spPr>
        <p:txBody>
          <a:bodyPr/>
          <a:lstStyle/>
          <a:p>
            <a:r>
              <a:rPr lang="it-IT" b="1" dirty="0"/>
              <a:t>Building a </a:t>
            </a:r>
            <a:br>
              <a:rPr lang="it-IT" b="1" dirty="0"/>
            </a:br>
            <a:r>
              <a:rPr lang="it-IT" b="1" dirty="0"/>
              <a:t>rocket</a:t>
            </a:r>
          </a:p>
        </p:txBody>
      </p:sp>
      <p:pic>
        <p:nvPicPr>
          <p:cNvPr id="1026" name="Picture 2" descr="Clipart rocket countdown, Clipart rocket countdown Transparent FREE for ...">
            <a:extLst>
              <a:ext uri="{FF2B5EF4-FFF2-40B4-BE49-F238E27FC236}">
                <a16:creationId xmlns:a16="http://schemas.microsoft.com/office/drawing/2014/main" id="{41572D78-F39E-7B7A-4857-BE8F5D29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254127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6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E1863-E41A-D3AF-A598-4D02C62E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And </a:t>
            </a:r>
            <a:r>
              <a:rPr lang="it-IT" b="1" dirty="0" err="1"/>
              <a:t>now</a:t>
            </a:r>
            <a:r>
              <a:rPr lang="it-IT" b="1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6D2BA-F97C-91F0-B85F-9B0862B4D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0084" cy="4351338"/>
          </a:xfrm>
        </p:spPr>
        <p:txBody>
          <a:bodyPr>
            <a:normAutofit/>
          </a:bodyPr>
          <a:lstStyle/>
          <a:p>
            <a:r>
              <a:rPr lang="it-IT" dirty="0"/>
              <a:t>Ok,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make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propellant</a:t>
            </a:r>
            <a:r>
              <a:rPr lang="it-IT" dirty="0"/>
              <a:t>. But </a:t>
            </a:r>
            <a:r>
              <a:rPr lang="it-IT" dirty="0" err="1"/>
              <a:t>how</a:t>
            </a:r>
            <a:r>
              <a:rPr lang="it-IT" dirty="0"/>
              <a:t> do </a:t>
            </a:r>
            <a:r>
              <a:rPr lang="it-IT" dirty="0" err="1"/>
              <a:t>we</a:t>
            </a:r>
            <a:r>
              <a:rPr lang="it-IT" dirty="0"/>
              <a:t> use </a:t>
            </a:r>
            <a:r>
              <a:rPr lang="it-IT" dirty="0" err="1"/>
              <a:t>it</a:t>
            </a:r>
            <a:r>
              <a:rPr lang="it-IT" dirty="0"/>
              <a:t>? </a:t>
            </a:r>
            <a:r>
              <a:rPr lang="it-IT" dirty="0" err="1"/>
              <a:t>What</a:t>
            </a:r>
            <a:r>
              <a:rPr lang="it-IT" dirty="0"/>
              <a:t> can </a:t>
            </a:r>
            <a:r>
              <a:rPr lang="it-IT" dirty="0" err="1"/>
              <a:t>we</a:t>
            </a:r>
            <a:r>
              <a:rPr lang="it-IT" dirty="0"/>
              <a:t> do with a gas? </a:t>
            </a:r>
          </a:p>
          <a:p>
            <a:endParaRPr lang="it-IT" dirty="0"/>
          </a:p>
          <a:p>
            <a:r>
              <a:rPr lang="it-IT" dirty="0"/>
              <a:t>Time for </a:t>
            </a:r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experiment</a:t>
            </a:r>
            <a:r>
              <a:rPr lang="it-IT" dirty="0"/>
              <a:t>! 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42" name="Picture 2" descr="Royalty Free Illustration A Thinking Little Boy Clipart - Full Size ...">
            <a:extLst>
              <a:ext uri="{FF2B5EF4-FFF2-40B4-BE49-F238E27FC236}">
                <a16:creationId xmlns:a16="http://schemas.microsoft.com/office/drawing/2014/main" id="{2393182E-AD96-C67C-C343-75FF4EA0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32" y="1373905"/>
            <a:ext cx="3096416" cy="48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4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9703C2-8594-A71B-DBA8-BDCD6321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0677" cy="1325563"/>
          </a:xfrm>
        </p:spPr>
        <p:txBody>
          <a:bodyPr/>
          <a:lstStyle/>
          <a:p>
            <a:r>
              <a:rPr lang="it-IT" b="1" dirty="0"/>
              <a:t>Experiment n.3: «</a:t>
            </a:r>
            <a:r>
              <a:rPr lang="it-IT" b="1" dirty="0" err="1"/>
              <a:t>Understanding</a:t>
            </a:r>
            <a:r>
              <a:rPr lang="it-IT" b="1" dirty="0"/>
              <a:t> </a:t>
            </a:r>
            <a:r>
              <a:rPr lang="it-IT" b="1" dirty="0" err="1"/>
              <a:t>our</a:t>
            </a:r>
            <a:r>
              <a:rPr lang="it-IT" b="1" dirty="0"/>
              <a:t> </a:t>
            </a:r>
            <a:r>
              <a:rPr lang="it-IT" b="1" dirty="0" err="1"/>
              <a:t>propellant</a:t>
            </a:r>
            <a:r>
              <a:rPr lang="it-IT" b="1" dirty="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E8334F-904E-3EB0-506B-85218A13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8211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For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experiments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: </a:t>
            </a:r>
            <a:r>
              <a:rPr lang="it-IT" dirty="0" err="1"/>
              <a:t>vinegar</a:t>
            </a:r>
            <a:r>
              <a:rPr lang="it-IT" dirty="0"/>
              <a:t>, </a:t>
            </a:r>
            <a:r>
              <a:rPr lang="it-IT" dirty="0" err="1"/>
              <a:t>baking</a:t>
            </a:r>
            <a:r>
              <a:rPr lang="it-IT" dirty="0"/>
              <a:t> soda, a balloon, 2 test </a:t>
            </a:r>
            <a:r>
              <a:rPr lang="it-IT" dirty="0" err="1"/>
              <a:t>tubes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Put some </a:t>
            </a:r>
            <a:r>
              <a:rPr lang="it-IT" dirty="0" err="1"/>
              <a:t>vinegar</a:t>
            </a:r>
            <a:r>
              <a:rPr lang="it-IT" dirty="0"/>
              <a:t> in the first test tube. Put some </a:t>
            </a:r>
            <a:r>
              <a:rPr lang="it-IT" dirty="0" err="1"/>
              <a:t>baking</a:t>
            </a:r>
            <a:r>
              <a:rPr lang="it-IT" dirty="0"/>
              <a:t> soda in the second test tube. Put a balloon on the </a:t>
            </a:r>
            <a:r>
              <a:rPr lang="it-IT" dirty="0" err="1"/>
              <a:t>baking</a:t>
            </a:r>
            <a:r>
              <a:rPr lang="it-IT" dirty="0"/>
              <a:t> soda tube, and put the </a:t>
            </a:r>
            <a:r>
              <a:rPr lang="it-IT" dirty="0" err="1"/>
              <a:t>baking</a:t>
            </a:r>
            <a:r>
              <a:rPr lang="it-IT" dirty="0"/>
              <a:t> soda inside the balloon. Take off the balloon full of </a:t>
            </a:r>
            <a:r>
              <a:rPr lang="it-IT" dirty="0" err="1"/>
              <a:t>baking</a:t>
            </a:r>
            <a:r>
              <a:rPr lang="it-IT" dirty="0"/>
              <a:t> soda, and put </a:t>
            </a:r>
            <a:r>
              <a:rPr lang="it-IT" dirty="0" err="1"/>
              <a:t>it</a:t>
            </a:r>
            <a:r>
              <a:rPr lang="it-IT" dirty="0"/>
              <a:t> on the </a:t>
            </a:r>
            <a:r>
              <a:rPr lang="it-IT" dirty="0" err="1"/>
              <a:t>vinegar</a:t>
            </a:r>
            <a:r>
              <a:rPr lang="it-IT" dirty="0"/>
              <a:t> test tube. </a:t>
            </a:r>
            <a:r>
              <a:rPr lang="it-IT" dirty="0" err="1"/>
              <a:t>Empty</a:t>
            </a:r>
            <a:r>
              <a:rPr lang="it-IT" dirty="0"/>
              <a:t> the </a:t>
            </a:r>
            <a:r>
              <a:rPr lang="it-IT" dirty="0" err="1"/>
              <a:t>baking</a:t>
            </a:r>
            <a:r>
              <a:rPr lang="it-IT" dirty="0"/>
              <a:t> soda in the </a:t>
            </a:r>
            <a:r>
              <a:rPr lang="it-IT" dirty="0" err="1"/>
              <a:t>vinegar</a:t>
            </a:r>
            <a:r>
              <a:rPr lang="it-IT" dirty="0"/>
              <a:t> test tube.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? </a:t>
            </a:r>
          </a:p>
        </p:txBody>
      </p:sp>
      <p:pic>
        <p:nvPicPr>
          <p:cNvPr id="11266" name="Picture 2" descr="Scientist clipart lab testing, Scientist lab testing Transparent FREE ...">
            <a:extLst>
              <a:ext uri="{FF2B5EF4-FFF2-40B4-BE49-F238E27FC236}">
                <a16:creationId xmlns:a16="http://schemas.microsoft.com/office/drawing/2014/main" id="{5816775C-B586-4B2E-91C5-9B8A51CD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99" y="2295423"/>
            <a:ext cx="4221949" cy="401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9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E1A17-B0F3-E677-CA9D-978BDD0F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Results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457CE6-559D-6205-9F8A-68050B09E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8716" cy="4351338"/>
          </a:xfrm>
        </p:spPr>
        <p:txBody>
          <a:bodyPr/>
          <a:lstStyle/>
          <a:p>
            <a:r>
              <a:rPr lang="it-IT" dirty="0"/>
              <a:t>The CO2 </a:t>
            </a:r>
            <a:r>
              <a:rPr lang="it-IT" dirty="0" err="1"/>
              <a:t>inflated</a:t>
            </a:r>
            <a:r>
              <a:rPr lang="it-IT" dirty="0"/>
              <a:t> the balloon.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balloon full of CO2.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add</a:t>
            </a:r>
            <a:r>
              <a:rPr lang="it-IT" dirty="0"/>
              <a:t> more CO2 to the balloon? </a:t>
            </a:r>
          </a:p>
          <a:p>
            <a:endParaRPr lang="it-IT" dirty="0"/>
          </a:p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put the CO2 in a </a:t>
            </a:r>
            <a:r>
              <a:rPr lang="it-IT" dirty="0" err="1"/>
              <a:t>different</a:t>
            </a:r>
            <a:r>
              <a:rPr lang="it-IT" dirty="0"/>
              <a:t> container? </a:t>
            </a:r>
          </a:p>
          <a:p>
            <a:endParaRPr lang="it-IT" dirty="0"/>
          </a:p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release the CO2? </a:t>
            </a:r>
          </a:p>
        </p:txBody>
      </p:sp>
      <p:pic>
        <p:nvPicPr>
          <p:cNvPr id="12290" name="Picture 2" descr="Question Mark Transparent Background PNG, SVG Clip art for Web ...">
            <a:extLst>
              <a:ext uri="{FF2B5EF4-FFF2-40B4-BE49-F238E27FC236}">
                <a16:creationId xmlns:a16="http://schemas.microsoft.com/office/drawing/2014/main" id="{D9246EEA-2D08-1D2F-AE71-918CF1840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94" y="1371233"/>
            <a:ext cx="4658606" cy="46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5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DE5AA9-6E14-B024-B804-2D30F5B2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How to use </a:t>
            </a:r>
            <a:r>
              <a:rPr lang="it-IT" b="1" dirty="0" err="1"/>
              <a:t>our</a:t>
            </a:r>
            <a:r>
              <a:rPr lang="it-IT" b="1" dirty="0"/>
              <a:t> </a:t>
            </a:r>
            <a:r>
              <a:rPr lang="it-IT" b="1" dirty="0" err="1"/>
              <a:t>propellant</a:t>
            </a:r>
            <a:r>
              <a:rPr lang="it-IT" b="1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80691-3BD6-BA4D-1F82-99B9257F3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1903" cy="4351338"/>
          </a:xfrm>
        </p:spPr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propellant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put a </a:t>
            </a:r>
            <a:r>
              <a:rPr lang="it-IT" dirty="0" err="1"/>
              <a:t>lot</a:t>
            </a:r>
            <a:r>
              <a:rPr lang="it-IT" dirty="0"/>
              <a:t> of CO2,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create by mixing </a:t>
            </a:r>
            <a:r>
              <a:rPr lang="it-IT" dirty="0" err="1"/>
              <a:t>baking</a:t>
            </a:r>
            <a:r>
              <a:rPr lang="it-IT" dirty="0"/>
              <a:t> soda and </a:t>
            </a:r>
            <a:r>
              <a:rPr lang="it-IT" dirty="0" err="1"/>
              <a:t>vinegar</a:t>
            </a:r>
            <a:r>
              <a:rPr lang="it-IT" dirty="0"/>
              <a:t>, inside a rocket. The CO2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going</a:t>
            </a:r>
            <a:r>
              <a:rPr lang="it-IT" dirty="0"/>
              <a:t> to create a </a:t>
            </a:r>
            <a:r>
              <a:rPr lang="it-IT" dirty="0" err="1"/>
              <a:t>lot</a:t>
            </a:r>
            <a:r>
              <a:rPr lang="it-IT" dirty="0"/>
              <a:t> of pressure. </a:t>
            </a:r>
            <a:r>
              <a:rPr lang="it-IT" dirty="0" err="1"/>
              <a:t>When</a:t>
            </a:r>
            <a:r>
              <a:rPr lang="it-IT" dirty="0"/>
              <a:t> the pressure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enough</a:t>
            </a:r>
            <a:r>
              <a:rPr lang="it-IT" dirty="0"/>
              <a:t>, </a:t>
            </a:r>
            <a:r>
              <a:rPr lang="it-IT" dirty="0" err="1"/>
              <a:t>our</a:t>
            </a:r>
            <a:r>
              <a:rPr lang="it-IT" dirty="0"/>
              <a:t> rocket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finally</a:t>
            </a:r>
            <a:r>
              <a:rPr lang="it-IT" dirty="0"/>
              <a:t> lift off. </a:t>
            </a:r>
          </a:p>
        </p:txBody>
      </p:sp>
      <p:pic>
        <p:nvPicPr>
          <p:cNvPr id="13314" name="Picture 2" descr="Space Travel Spaceship Lift-Off PNG | Picpng">
            <a:extLst>
              <a:ext uri="{FF2B5EF4-FFF2-40B4-BE49-F238E27FC236}">
                <a16:creationId xmlns:a16="http://schemas.microsoft.com/office/drawing/2014/main" id="{80FB0B51-E27C-5F34-C76D-DB698A3B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03" y="529815"/>
            <a:ext cx="3267997" cy="65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99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DA4866-80EC-0350-517E-F700CD13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How do </a:t>
            </a:r>
            <a:r>
              <a:rPr lang="it-IT" b="1" dirty="0" err="1"/>
              <a:t>we</a:t>
            </a:r>
            <a:r>
              <a:rPr lang="it-IT" b="1" dirty="0"/>
              <a:t> make a rocket?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F516B4-CE53-DC6B-514B-7BA63DE8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21129" cy="4351338"/>
          </a:xfrm>
        </p:spPr>
        <p:txBody>
          <a:bodyPr/>
          <a:lstStyle/>
          <a:p>
            <a:r>
              <a:rPr lang="it-IT" dirty="0"/>
              <a:t>First of </a:t>
            </a:r>
            <a:r>
              <a:rPr lang="it-IT" dirty="0" err="1"/>
              <a:t>all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a container for the CO2. </a:t>
            </a:r>
          </a:p>
          <a:p>
            <a:endParaRPr lang="it-IT" dirty="0"/>
          </a:p>
          <a:p>
            <a:r>
              <a:rPr lang="it-IT" dirty="0"/>
              <a:t>Can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think</a:t>
            </a:r>
            <a:r>
              <a:rPr lang="it-IT" dirty="0"/>
              <a:t> of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looks like a rocket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use </a:t>
            </a:r>
            <a:r>
              <a:rPr lang="it-IT" dirty="0" err="1"/>
              <a:t>as</a:t>
            </a:r>
            <a:r>
              <a:rPr lang="it-IT" dirty="0"/>
              <a:t> a container? </a:t>
            </a:r>
          </a:p>
        </p:txBody>
      </p:sp>
      <p:pic>
        <p:nvPicPr>
          <p:cNvPr id="3074" name="Picture 2" descr="Download Person Thinking Clipart Png | PNG &amp; GIF BASE">
            <a:extLst>
              <a:ext uri="{FF2B5EF4-FFF2-40B4-BE49-F238E27FC236}">
                <a16:creationId xmlns:a16="http://schemas.microsoft.com/office/drawing/2014/main" id="{D0154361-E5B5-FE6B-4152-60E5407D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63" y="1433177"/>
            <a:ext cx="3830586" cy="47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20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49FB03-9A4F-D7C4-09E9-1061C7A5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Water </a:t>
            </a:r>
            <a:r>
              <a:rPr lang="it-IT" b="1" dirty="0" err="1"/>
              <a:t>bottles</a:t>
            </a:r>
            <a:r>
              <a:rPr lang="it-IT" b="1" dirty="0"/>
              <a:t> can be </a:t>
            </a:r>
            <a:r>
              <a:rPr lang="it-IT" b="1" dirty="0" err="1"/>
              <a:t>fantastic</a:t>
            </a:r>
            <a:r>
              <a:rPr lang="it-IT" b="1" dirty="0"/>
              <a:t> rockets! </a:t>
            </a:r>
          </a:p>
        </p:txBody>
      </p:sp>
      <p:pic>
        <p:nvPicPr>
          <p:cNvPr id="4098" name="Picture 2" descr="Pressure Bottle Rocket | Diy bottle rocket, Diy rocket, Water rocket ...">
            <a:extLst>
              <a:ext uri="{FF2B5EF4-FFF2-40B4-BE49-F238E27FC236}">
                <a16:creationId xmlns:a16="http://schemas.microsoft.com/office/drawing/2014/main" id="{A0E07FD9-FF9D-55E3-B465-C2A4AD30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39" y="2344584"/>
            <a:ext cx="2975487" cy="39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ttle Rocket - Mary Pate's Physics Portfolio">
            <a:extLst>
              <a:ext uri="{FF2B5EF4-FFF2-40B4-BE49-F238E27FC236}">
                <a16:creationId xmlns:a16="http://schemas.microsoft.com/office/drawing/2014/main" id="{45BAC9EB-185B-3265-7154-8A09E3FA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56" y="2344584"/>
            <a:ext cx="2975488" cy="39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uild - Water Bottle Rockets">
            <a:extLst>
              <a:ext uri="{FF2B5EF4-FFF2-40B4-BE49-F238E27FC236}">
                <a16:creationId xmlns:a16="http://schemas.microsoft.com/office/drawing/2014/main" id="{4E2A622F-35AF-0D80-CE28-FD9EC837C0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8" descr="Build - Water Bottle Rockets">
            <a:extLst>
              <a:ext uri="{FF2B5EF4-FFF2-40B4-BE49-F238E27FC236}">
                <a16:creationId xmlns:a16="http://schemas.microsoft.com/office/drawing/2014/main" id="{C5D14D9C-FDE9-BA79-BD8F-302C52B0AD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6" name="Picture 10" descr="Cmpl: How to build a shed from plastic bottles">
            <a:extLst>
              <a:ext uri="{FF2B5EF4-FFF2-40B4-BE49-F238E27FC236}">
                <a16:creationId xmlns:a16="http://schemas.microsoft.com/office/drawing/2014/main" id="{5D40143B-4B8E-C23E-B594-1D3022AFF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" b="4074"/>
          <a:stretch/>
        </p:blipFill>
        <p:spPr bwMode="auto">
          <a:xfrm>
            <a:off x="656304" y="2344583"/>
            <a:ext cx="2893757" cy="39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5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31DF79-ABF7-2632-DB9B-854CDD4B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Building </a:t>
            </a:r>
            <a:r>
              <a:rPr lang="it-IT" b="1" dirty="0" err="1"/>
              <a:t>our</a:t>
            </a:r>
            <a:r>
              <a:rPr lang="it-IT" b="1" dirty="0"/>
              <a:t> rockets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033EBC-6D80-27FF-39C7-E89DA192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err="1"/>
              <a:t>Material</a:t>
            </a:r>
            <a:r>
              <a:rPr lang="it-IT" dirty="0"/>
              <a:t>: </a:t>
            </a:r>
            <a:r>
              <a:rPr lang="it-IT" dirty="0" err="1"/>
              <a:t>empty</a:t>
            </a:r>
            <a:r>
              <a:rPr lang="it-IT" dirty="0"/>
              <a:t> </a:t>
            </a:r>
            <a:r>
              <a:rPr lang="it-IT" dirty="0" err="1"/>
              <a:t>plastic</a:t>
            </a:r>
            <a:r>
              <a:rPr lang="it-IT" dirty="0"/>
              <a:t> </a:t>
            </a:r>
            <a:r>
              <a:rPr lang="it-IT" dirty="0" err="1"/>
              <a:t>bottle</a:t>
            </a:r>
            <a:r>
              <a:rPr lang="it-IT" dirty="0"/>
              <a:t>; tape; sticks, </a:t>
            </a:r>
            <a:r>
              <a:rPr lang="it-IT" dirty="0" err="1"/>
              <a:t>cork</a:t>
            </a:r>
            <a:r>
              <a:rPr lang="it-IT" dirty="0"/>
              <a:t>, </a:t>
            </a:r>
            <a:r>
              <a:rPr lang="it-IT" dirty="0" err="1"/>
              <a:t>scissors</a:t>
            </a:r>
            <a:r>
              <a:rPr lang="it-IT" dirty="0"/>
              <a:t>, </a:t>
            </a:r>
            <a:r>
              <a:rPr lang="it-IT" dirty="0" err="1"/>
              <a:t>vinegar</a:t>
            </a:r>
            <a:r>
              <a:rPr lang="it-IT" dirty="0"/>
              <a:t>, </a:t>
            </a:r>
            <a:r>
              <a:rPr lang="it-IT" dirty="0" err="1"/>
              <a:t>baking</a:t>
            </a:r>
            <a:r>
              <a:rPr lang="it-IT" dirty="0"/>
              <a:t> soda.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Pictures Of Kids Working Together | Free download on ClipArtMag">
            <a:extLst>
              <a:ext uri="{FF2B5EF4-FFF2-40B4-BE49-F238E27FC236}">
                <a16:creationId xmlns:a16="http://schemas.microsoft.com/office/drawing/2014/main" id="{1F8355C2-634B-0712-78CA-8D8A4269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31" y="3243263"/>
            <a:ext cx="50673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15120E-13E2-051E-980E-D545A4E4481C}"/>
              </a:ext>
            </a:extLst>
          </p:cNvPr>
          <p:cNvSpPr txBox="1"/>
          <p:nvPr/>
        </p:nvSpPr>
        <p:spPr>
          <a:xfrm>
            <a:off x="838200" y="3068420"/>
            <a:ext cx="51662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b="1" dirty="0"/>
              <a:t>Step 1</a:t>
            </a:r>
            <a:r>
              <a:rPr lang="it-IT" sz="2800" dirty="0"/>
              <a:t>: Take the </a:t>
            </a:r>
            <a:r>
              <a:rPr lang="it-IT" sz="2800" dirty="0" err="1"/>
              <a:t>empty</a:t>
            </a:r>
            <a:r>
              <a:rPr lang="it-IT" sz="2800" dirty="0"/>
              <a:t> </a:t>
            </a:r>
            <a:r>
              <a:rPr lang="it-IT" sz="2800" dirty="0" err="1"/>
              <a:t>plastic</a:t>
            </a:r>
            <a:r>
              <a:rPr lang="it-IT" sz="2800" dirty="0"/>
              <a:t> </a:t>
            </a:r>
            <a:r>
              <a:rPr lang="it-IT" sz="2800" dirty="0" err="1"/>
              <a:t>bottle</a:t>
            </a:r>
            <a:r>
              <a:rPr lang="it-IT" sz="2800" dirty="0"/>
              <a:t> and tape the </a:t>
            </a:r>
            <a:r>
              <a:rPr lang="it-IT" sz="2800" dirty="0" err="1"/>
              <a:t>wooden</a:t>
            </a:r>
            <a:r>
              <a:rPr lang="it-IT" sz="2800" dirty="0"/>
              <a:t> sticks. </a:t>
            </a:r>
            <a:r>
              <a:rPr lang="it-IT" sz="2800" dirty="0" err="1"/>
              <a:t>They</a:t>
            </a:r>
            <a:r>
              <a:rPr lang="it-IT" sz="2800" dirty="0"/>
              <a:t> </a:t>
            </a:r>
            <a:r>
              <a:rPr lang="it-IT" sz="2800" dirty="0" err="1"/>
              <a:t>will</a:t>
            </a:r>
            <a:r>
              <a:rPr lang="it-IT" sz="2800" dirty="0"/>
              <a:t> be </a:t>
            </a:r>
            <a:r>
              <a:rPr lang="it-IT" sz="2800" dirty="0" err="1"/>
              <a:t>our</a:t>
            </a:r>
            <a:r>
              <a:rPr lang="it-IT" sz="2800" dirty="0"/>
              <a:t> </a:t>
            </a:r>
            <a:r>
              <a:rPr lang="it-IT" sz="2800" dirty="0" err="1"/>
              <a:t>launching</a:t>
            </a:r>
            <a:r>
              <a:rPr lang="it-IT" sz="2800" dirty="0"/>
              <a:t> </a:t>
            </a:r>
            <a:r>
              <a:rPr lang="it-IT" sz="2800" dirty="0" err="1"/>
              <a:t>pad</a:t>
            </a:r>
            <a:r>
              <a:rPr lang="it-IT" sz="2800" dirty="0"/>
              <a:t>.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b="1" dirty="0"/>
              <a:t>Step 2</a:t>
            </a:r>
            <a:r>
              <a:rPr lang="it-IT" sz="2800" dirty="0"/>
              <a:t>: Check </a:t>
            </a:r>
            <a:r>
              <a:rPr lang="it-IT" sz="2800" dirty="0" err="1"/>
              <a:t>if</a:t>
            </a:r>
            <a:r>
              <a:rPr lang="it-IT" sz="2800" dirty="0"/>
              <a:t> the </a:t>
            </a:r>
            <a:r>
              <a:rPr lang="it-IT" sz="2800" dirty="0" err="1"/>
              <a:t>cork</a:t>
            </a:r>
            <a:r>
              <a:rPr lang="it-IT" sz="2800" dirty="0"/>
              <a:t> </a:t>
            </a:r>
            <a:r>
              <a:rPr lang="it-IT" sz="2800" dirty="0" err="1"/>
              <a:t>fits</a:t>
            </a:r>
            <a:r>
              <a:rPr lang="it-IT" sz="2800" dirty="0"/>
              <a:t> the water </a:t>
            </a:r>
            <a:r>
              <a:rPr lang="it-IT" sz="2800" dirty="0" err="1"/>
              <a:t>bottle</a:t>
            </a:r>
            <a:r>
              <a:rPr lang="it-IT" sz="2800" dirty="0"/>
              <a:t>. </a:t>
            </a:r>
            <a:r>
              <a:rPr lang="it-IT" sz="2800" dirty="0" err="1"/>
              <a:t>You</a:t>
            </a:r>
            <a:r>
              <a:rPr lang="it-IT" sz="2800" dirty="0"/>
              <a:t> can use </a:t>
            </a:r>
            <a:r>
              <a:rPr lang="it-IT" sz="2800" dirty="0" err="1"/>
              <a:t>duct</a:t>
            </a:r>
            <a:r>
              <a:rPr lang="it-IT" sz="2800" dirty="0"/>
              <a:t> tape to make </a:t>
            </a:r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fit</a:t>
            </a:r>
            <a:r>
              <a:rPr lang="it-IT" sz="2800" dirty="0"/>
              <a:t> </a:t>
            </a:r>
            <a:r>
              <a:rPr lang="it-IT" sz="2800" dirty="0" err="1"/>
              <a:t>better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594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9F4CB7-D623-A56C-6291-2B09C11B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Building </a:t>
            </a:r>
            <a:r>
              <a:rPr lang="it-IT" b="1" dirty="0" err="1"/>
              <a:t>our</a:t>
            </a:r>
            <a:r>
              <a:rPr lang="it-IT" b="1" dirty="0"/>
              <a:t> rockets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B943B2-6679-7355-FEE3-9D0C2309B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7650" cy="4351338"/>
          </a:xfrm>
        </p:spPr>
        <p:txBody>
          <a:bodyPr/>
          <a:lstStyle/>
          <a:p>
            <a:r>
              <a:rPr lang="it-IT" b="1" dirty="0"/>
              <a:t>Step 3</a:t>
            </a:r>
            <a:r>
              <a:rPr lang="it-IT" dirty="0"/>
              <a:t>: Decorate </a:t>
            </a:r>
            <a:r>
              <a:rPr lang="it-IT" dirty="0" err="1"/>
              <a:t>your</a:t>
            </a:r>
            <a:r>
              <a:rPr lang="it-IT" dirty="0"/>
              <a:t> rocket</a:t>
            </a:r>
          </a:p>
          <a:p>
            <a:endParaRPr lang="it-IT" dirty="0"/>
          </a:p>
          <a:p>
            <a:r>
              <a:rPr lang="it-IT" b="1" dirty="0"/>
              <a:t>Step 4</a:t>
            </a:r>
            <a:r>
              <a:rPr lang="it-IT" dirty="0"/>
              <a:t>: Make a </a:t>
            </a:r>
            <a:r>
              <a:rPr lang="it-IT" dirty="0" err="1"/>
              <a:t>funnel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going</a:t>
            </a:r>
            <a:r>
              <a:rPr lang="it-IT" dirty="0"/>
              <a:t> to use </a:t>
            </a:r>
            <a:r>
              <a:rPr lang="it-IT" dirty="0" err="1"/>
              <a:t>it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baking</a:t>
            </a:r>
            <a:r>
              <a:rPr lang="it-IT" dirty="0"/>
              <a:t> soda. </a:t>
            </a:r>
          </a:p>
          <a:p>
            <a:endParaRPr lang="it-IT" dirty="0"/>
          </a:p>
          <a:p>
            <a:r>
              <a:rPr lang="it-IT" b="1" dirty="0"/>
              <a:t>Step 5</a:t>
            </a:r>
            <a:r>
              <a:rPr lang="it-IT" dirty="0"/>
              <a:t>: </a:t>
            </a:r>
            <a:r>
              <a:rPr lang="it-IT" dirty="0" err="1"/>
              <a:t>We</a:t>
            </a:r>
            <a:r>
              <a:rPr lang="it-IT" dirty="0"/>
              <a:t> are ready to </a:t>
            </a:r>
            <a:r>
              <a:rPr lang="it-IT" dirty="0" err="1"/>
              <a:t>launch</a:t>
            </a:r>
            <a:r>
              <a:rPr lang="it-IT" dirty="0"/>
              <a:t>! </a:t>
            </a:r>
          </a:p>
        </p:txBody>
      </p:sp>
      <p:pic>
        <p:nvPicPr>
          <p:cNvPr id="3074" name="Picture 2" descr="Launching Rocket Png , Png Download - Rocket Launch Transparent Clipart ...">
            <a:extLst>
              <a:ext uri="{FF2B5EF4-FFF2-40B4-BE49-F238E27FC236}">
                <a16:creationId xmlns:a16="http://schemas.microsoft.com/office/drawing/2014/main" id="{B9D27B3E-B983-C996-F3EA-13110361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07" y="78658"/>
            <a:ext cx="6521978" cy="67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4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0B8B0-B6F9-89DA-D4CC-E07BFDC4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Safety</a:t>
            </a:r>
            <a:r>
              <a:rPr lang="it-IT" b="1" dirty="0"/>
              <a:t> </a:t>
            </a:r>
            <a:r>
              <a:rPr lang="it-IT" b="1" dirty="0" err="1"/>
              <a:t>regulations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76BC86-ED22-69C4-E0F1-68307E6D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To </a:t>
            </a:r>
            <a:r>
              <a:rPr lang="it-IT" dirty="0" err="1"/>
              <a:t>launch</a:t>
            </a:r>
            <a:r>
              <a:rPr lang="it-IT" dirty="0"/>
              <a:t> the rocket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to go to an </a:t>
            </a:r>
            <a:r>
              <a:rPr lang="it-IT" b="1" dirty="0"/>
              <a:t>open </a:t>
            </a:r>
            <a:r>
              <a:rPr lang="it-IT" b="1" dirty="0" err="1"/>
              <a:t>space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 err="1"/>
              <a:t>Only</a:t>
            </a:r>
            <a:r>
              <a:rPr lang="it-IT" dirty="0"/>
              <a:t> the </a:t>
            </a:r>
            <a:r>
              <a:rPr lang="it-IT" dirty="0" err="1"/>
              <a:t>teacher</a:t>
            </a:r>
            <a:r>
              <a:rPr lang="it-IT" dirty="0"/>
              <a:t> can </a:t>
            </a:r>
            <a:r>
              <a:rPr lang="it-IT" dirty="0" err="1"/>
              <a:t>add</a:t>
            </a:r>
            <a:r>
              <a:rPr lang="it-IT" dirty="0"/>
              <a:t> the </a:t>
            </a:r>
            <a:r>
              <a:rPr lang="it-IT" dirty="0" err="1"/>
              <a:t>ingredients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Stay back and </a:t>
            </a:r>
            <a:r>
              <a:rPr lang="it-IT" dirty="0" err="1"/>
              <a:t>watch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7291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D10B16-807A-0266-381B-4ACECAA1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Sources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EFE959-6547-BC55-5F83-20EBCE98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https://www.youtube.com/watch?v=Jier8i9c8l8&amp;ab_channel=AdventureDiegooz</a:t>
            </a:r>
            <a:endParaRPr lang="it-IT" dirty="0"/>
          </a:p>
          <a:p>
            <a:endParaRPr lang="it-IT" dirty="0"/>
          </a:p>
          <a:p>
            <a:r>
              <a:rPr lang="it-IT">
                <a:hlinkClick r:id="rId3"/>
              </a:rPr>
              <a:t>https://www.youtube.com/watch?v=jjU1IAgRcQg&amp;ab_channel=STEMLittleExplorers</a:t>
            </a:r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69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0C692-7EFD-9867-B609-CE5DCCB8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What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a rocket?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ACA5C2-3AF8-E522-3F05-622EB74D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273413" cy="4351338"/>
          </a:xfrm>
        </p:spPr>
        <p:txBody>
          <a:bodyPr>
            <a:normAutofit/>
          </a:bodyPr>
          <a:lstStyle/>
          <a:p>
            <a:r>
              <a:rPr lang="it-IT" dirty="0"/>
              <a:t>A rocket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vehicle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jet </a:t>
            </a:r>
            <a:r>
              <a:rPr lang="it-IT" dirty="0" err="1"/>
              <a:t>propulsion</a:t>
            </a:r>
            <a:r>
              <a:rPr lang="it-IT" dirty="0"/>
              <a:t> to accelerate. 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propellant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carried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dirty="0" err="1"/>
              <a:t>vehicle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Rockets can </a:t>
            </a:r>
            <a:r>
              <a:rPr lang="it-IT" dirty="0" err="1"/>
              <a:t>fly</a:t>
            </a:r>
            <a:r>
              <a:rPr lang="it-IT" dirty="0"/>
              <a:t> in the vacuum of </a:t>
            </a:r>
            <a:r>
              <a:rPr lang="it-IT" dirty="0" err="1"/>
              <a:t>space</a:t>
            </a:r>
            <a:r>
              <a:rPr lang="it-IT" dirty="0"/>
              <a:t>.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satellites</a:t>
            </a:r>
            <a:r>
              <a:rPr lang="it-IT" dirty="0"/>
              <a:t>, human </a:t>
            </a:r>
            <a:r>
              <a:rPr lang="it-IT" dirty="0" err="1"/>
              <a:t>spaceflights</a:t>
            </a:r>
            <a:r>
              <a:rPr lang="it-IT" dirty="0"/>
              <a:t>, and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err="1"/>
              <a:t>exploration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Launching Red Rocket PNG, SVG Clip art for Web - Download Clip Art, PNG ...">
            <a:extLst>
              <a:ext uri="{FF2B5EF4-FFF2-40B4-BE49-F238E27FC236}">
                <a16:creationId xmlns:a16="http://schemas.microsoft.com/office/drawing/2014/main" id="{6C2F49C1-76D2-1920-24D5-A74C1F01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231">
            <a:off x="7801484" y="1092475"/>
            <a:ext cx="4673050" cy="46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5A0FDF-FDAD-D8E8-D4AD-6727AA674257}"/>
              </a:ext>
            </a:extLst>
          </p:cNvPr>
          <p:cNvSpPr txBox="1"/>
          <p:nvPr/>
        </p:nvSpPr>
        <p:spPr>
          <a:xfrm>
            <a:off x="420329" y="6065678"/>
            <a:ext cx="122042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600" i="1" dirty="0"/>
              <a:t>Jet </a:t>
            </a:r>
            <a:r>
              <a:rPr lang="it-IT" sz="2600" i="1" dirty="0" err="1"/>
              <a:t>propulsion</a:t>
            </a:r>
            <a:r>
              <a:rPr lang="it-IT" sz="2600" i="1" dirty="0"/>
              <a:t> </a:t>
            </a:r>
            <a:r>
              <a:rPr lang="it-IT" sz="2600" i="1" dirty="0">
                <a:sym typeface="Wingdings" panose="05000000000000000000" pitchFamily="2" charset="2"/>
              </a:rPr>
              <a:t> </a:t>
            </a:r>
            <a:r>
              <a:rPr lang="it-IT" sz="2600" i="1" dirty="0" err="1"/>
              <a:t>moving</a:t>
            </a:r>
            <a:r>
              <a:rPr lang="it-IT" sz="2600" i="1" dirty="0"/>
              <a:t> in one </a:t>
            </a:r>
            <a:r>
              <a:rPr lang="it-IT" sz="2600" i="1" dirty="0" err="1"/>
              <a:t>direction</a:t>
            </a:r>
            <a:r>
              <a:rPr lang="it-IT" sz="2600" i="1" dirty="0"/>
              <a:t> by </a:t>
            </a:r>
            <a:r>
              <a:rPr lang="it-IT" sz="2600" i="1" dirty="0" err="1"/>
              <a:t>ejecting</a:t>
            </a:r>
            <a:r>
              <a:rPr lang="it-IT" sz="2600" i="1" dirty="0"/>
              <a:t> a </a:t>
            </a:r>
            <a:r>
              <a:rPr lang="it-IT" sz="2600" i="1" dirty="0" err="1"/>
              <a:t>fluid</a:t>
            </a:r>
            <a:r>
              <a:rPr lang="it-IT" sz="2600" i="1" dirty="0"/>
              <a:t> in the opposite </a:t>
            </a:r>
            <a:r>
              <a:rPr lang="it-IT" sz="2600" i="1" dirty="0" err="1"/>
              <a:t>direction</a:t>
            </a:r>
            <a:endParaRPr lang="it-IT" sz="2600" i="1" dirty="0"/>
          </a:p>
        </p:txBody>
      </p:sp>
    </p:spTree>
    <p:extLst>
      <p:ext uri="{BB962C8B-B14F-4D97-AF65-F5344CB8AC3E}">
        <p14:creationId xmlns:p14="http://schemas.microsoft.com/office/powerpoint/2010/main" val="81761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68349-76C6-1FE8-E500-5610BEBE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What</a:t>
            </a:r>
            <a:r>
              <a:rPr lang="it-IT" b="1" dirty="0"/>
              <a:t> do </a:t>
            </a:r>
            <a:r>
              <a:rPr lang="it-IT" b="1" dirty="0" err="1"/>
              <a:t>we</a:t>
            </a:r>
            <a:r>
              <a:rPr lang="it-IT" b="1" dirty="0"/>
              <a:t> </a:t>
            </a:r>
            <a:r>
              <a:rPr lang="it-IT" b="1" dirty="0" err="1"/>
              <a:t>need</a:t>
            </a:r>
            <a:r>
              <a:rPr lang="it-IT" b="1" dirty="0"/>
              <a:t>?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A29F04-EABA-A7FB-3B95-D0AA78BE1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First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a </a:t>
            </a:r>
            <a:r>
              <a:rPr lang="it-IT" dirty="0" err="1"/>
              <a:t>propellant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To make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propellant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using</a:t>
            </a:r>
            <a:r>
              <a:rPr lang="it-IT" dirty="0"/>
              <a:t> an easy </a:t>
            </a:r>
            <a:r>
              <a:rPr lang="it-IT" dirty="0" err="1"/>
              <a:t>chemical</a:t>
            </a:r>
            <a:r>
              <a:rPr lang="it-IT" dirty="0"/>
              <a:t> reaction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obtain</a:t>
            </a:r>
            <a:r>
              <a:rPr lang="it-IT" dirty="0"/>
              <a:t> by mixing </a:t>
            </a:r>
            <a:r>
              <a:rPr lang="it-IT" dirty="0" err="1"/>
              <a:t>vinegar</a:t>
            </a:r>
            <a:r>
              <a:rPr lang="it-IT" dirty="0"/>
              <a:t> with </a:t>
            </a:r>
            <a:r>
              <a:rPr lang="it-IT" dirty="0" err="1"/>
              <a:t>baking</a:t>
            </a:r>
            <a:r>
              <a:rPr lang="it-IT" dirty="0"/>
              <a:t> soda.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Vinegar</a:t>
            </a:r>
            <a:r>
              <a:rPr lang="it-IT" dirty="0"/>
              <a:t> + </a:t>
            </a:r>
            <a:r>
              <a:rPr lang="it-IT" dirty="0" err="1"/>
              <a:t>baking</a:t>
            </a:r>
            <a:r>
              <a:rPr lang="it-IT" dirty="0"/>
              <a:t> soda </a:t>
            </a:r>
            <a:r>
              <a:rPr lang="it-IT" dirty="0">
                <a:sym typeface="Wingdings" panose="05000000000000000000" pitchFamily="2" charset="2"/>
              </a:rPr>
              <a:t> CO2. </a:t>
            </a:r>
            <a:endParaRPr lang="it-IT" dirty="0"/>
          </a:p>
        </p:txBody>
      </p:sp>
      <p:pic>
        <p:nvPicPr>
          <p:cNvPr id="5126" name="Picture 6" descr="chemical, education, laboratory, Flasks, Chemistry icon">
            <a:extLst>
              <a:ext uri="{FF2B5EF4-FFF2-40B4-BE49-F238E27FC236}">
                <a16:creationId xmlns:a16="http://schemas.microsoft.com/office/drawing/2014/main" id="{8A7A817E-47CE-F080-C0CF-ABD4B8F1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61" y="3926656"/>
            <a:ext cx="2753032" cy="27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4E707-6748-096D-9783-56FE6745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Vinegar</a:t>
            </a:r>
            <a:r>
              <a:rPr lang="it-IT" b="1" dirty="0"/>
              <a:t> and </a:t>
            </a:r>
            <a:r>
              <a:rPr lang="it-IT" b="1" dirty="0" err="1"/>
              <a:t>baking</a:t>
            </a:r>
            <a:r>
              <a:rPr lang="it-IT" b="1" dirty="0"/>
              <a:t> soda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2B5E24-F3C0-00C5-A6CF-57B95A390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chemestry</a:t>
            </a:r>
            <a:r>
              <a:rPr lang="it-IT" dirty="0"/>
              <a:t>,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mix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elements</a:t>
            </a:r>
            <a:r>
              <a:rPr lang="it-IT" dirty="0"/>
              <a:t>,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usually</a:t>
            </a:r>
            <a:r>
              <a:rPr lang="it-IT" dirty="0"/>
              <a:t> a </a:t>
            </a:r>
            <a:r>
              <a:rPr lang="it-IT" b="1" dirty="0"/>
              <a:t>reaction</a:t>
            </a:r>
            <a:r>
              <a:rPr lang="it-IT" dirty="0"/>
              <a:t>. Some reactions can be small, some can be big. </a:t>
            </a:r>
          </a:p>
          <a:p>
            <a:endParaRPr lang="it-IT" dirty="0"/>
          </a:p>
          <a:p>
            <a:r>
              <a:rPr lang="it-IT" dirty="0" err="1"/>
              <a:t>Vinegar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>
                <a:solidFill>
                  <a:srgbClr val="00B050"/>
                </a:solidFill>
              </a:rPr>
              <a:t>acid</a:t>
            </a:r>
            <a:r>
              <a:rPr lang="it-IT" dirty="0"/>
              <a:t>, like </a:t>
            </a:r>
            <a:r>
              <a:rPr lang="it-IT" dirty="0" err="1"/>
              <a:t>lemon</a:t>
            </a:r>
            <a:r>
              <a:rPr lang="it-IT" dirty="0"/>
              <a:t>. </a:t>
            </a:r>
            <a:r>
              <a:rPr lang="it-IT" dirty="0" err="1"/>
              <a:t>Baking</a:t>
            </a:r>
            <a:r>
              <a:rPr lang="it-IT" dirty="0"/>
              <a:t> soda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>
                <a:solidFill>
                  <a:srgbClr val="0070C0"/>
                </a:solidFill>
              </a:rPr>
              <a:t>base</a:t>
            </a:r>
            <a:r>
              <a:rPr lang="it-IT" dirty="0"/>
              <a:t>, like soap. </a:t>
            </a:r>
          </a:p>
          <a:p>
            <a:endParaRPr lang="it-IT" dirty="0"/>
          </a:p>
          <a:p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put </a:t>
            </a:r>
            <a:r>
              <a:rPr lang="it-IT" dirty="0" err="1"/>
              <a:t>vinegar</a:t>
            </a:r>
            <a:r>
              <a:rPr lang="it-IT" dirty="0"/>
              <a:t> and </a:t>
            </a:r>
            <a:r>
              <a:rPr lang="it-IT" dirty="0" err="1"/>
              <a:t>baking</a:t>
            </a:r>
            <a:r>
              <a:rPr lang="it-IT" dirty="0"/>
              <a:t> soda </a:t>
            </a:r>
            <a:r>
              <a:rPr lang="it-IT" dirty="0" err="1"/>
              <a:t>together</a:t>
            </a:r>
            <a:r>
              <a:rPr lang="it-IT" dirty="0"/>
              <a:t>, a </a:t>
            </a:r>
            <a:r>
              <a:rPr lang="it-IT" dirty="0" err="1"/>
              <a:t>lot</a:t>
            </a:r>
            <a:r>
              <a:rPr lang="it-IT" dirty="0"/>
              <a:t> of </a:t>
            </a:r>
            <a:r>
              <a:rPr lang="it-IT" dirty="0" err="1"/>
              <a:t>things</a:t>
            </a:r>
            <a:r>
              <a:rPr lang="it-IT" dirty="0"/>
              <a:t> </a:t>
            </a:r>
            <a:r>
              <a:rPr lang="it-IT" dirty="0" err="1"/>
              <a:t>happen</a:t>
            </a:r>
            <a:r>
              <a:rPr lang="it-IT" dirty="0"/>
              <a:t>. One of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producing</a:t>
            </a:r>
            <a:r>
              <a:rPr lang="it-IT" dirty="0"/>
              <a:t> CO2,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we’ll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propellant</a:t>
            </a:r>
            <a:r>
              <a:rPr lang="it-IT" dirty="0"/>
              <a:t> for </a:t>
            </a:r>
            <a:r>
              <a:rPr lang="it-IT" dirty="0" err="1"/>
              <a:t>our</a:t>
            </a:r>
            <a:r>
              <a:rPr lang="it-IT" dirty="0"/>
              <a:t> rocket. </a:t>
            </a:r>
          </a:p>
        </p:txBody>
      </p:sp>
    </p:spTree>
    <p:extLst>
      <p:ext uri="{BB962C8B-B14F-4D97-AF65-F5344CB8AC3E}">
        <p14:creationId xmlns:p14="http://schemas.microsoft.com/office/powerpoint/2010/main" val="352986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CB769-208D-BE6D-123A-5BA68802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What</a:t>
            </a:r>
            <a:r>
              <a:rPr lang="it-IT" b="1" dirty="0"/>
              <a:t> </a:t>
            </a:r>
            <a:r>
              <a:rPr lang="it-IT" b="1" dirty="0" err="1"/>
              <a:t>does</a:t>
            </a:r>
            <a:r>
              <a:rPr lang="it-IT" b="1" dirty="0"/>
              <a:t> CO2 looks like?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EE11D5-D985-30DF-20F3-056D46F6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148484" cy="414486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Rocket scientists </a:t>
            </a:r>
            <a:r>
              <a:rPr lang="it-IT" dirty="0" err="1"/>
              <a:t>have</a:t>
            </a:r>
            <a:r>
              <a:rPr lang="it-IT" dirty="0"/>
              <a:t> to be 100% sure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propellant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using</a:t>
            </a:r>
            <a:r>
              <a:rPr lang="it-IT" dirty="0"/>
              <a:t>.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How do </a:t>
            </a:r>
            <a:r>
              <a:rPr lang="it-IT" dirty="0" err="1"/>
              <a:t>we</a:t>
            </a:r>
            <a:r>
              <a:rPr lang="it-IT" dirty="0"/>
              <a:t> know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really</a:t>
            </a:r>
            <a:r>
              <a:rPr lang="it-IT" dirty="0"/>
              <a:t> making CO2?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CO2 </a:t>
            </a:r>
            <a:r>
              <a:rPr lang="it-IT" dirty="0" err="1"/>
              <a:t>is</a:t>
            </a:r>
            <a:r>
              <a:rPr lang="it-IT" dirty="0"/>
              <a:t> a gas. How </a:t>
            </a:r>
            <a:r>
              <a:rPr lang="it-IT" dirty="0" err="1"/>
              <a:t>does</a:t>
            </a:r>
            <a:r>
              <a:rPr lang="it-IT" dirty="0"/>
              <a:t> a gas look like? How can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see</a:t>
            </a:r>
            <a:r>
              <a:rPr lang="it-IT" dirty="0"/>
              <a:t> a gas? </a:t>
            </a:r>
            <a:r>
              <a:rPr lang="it-IT" dirty="0" err="1"/>
              <a:t>Think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it!</a:t>
            </a:r>
            <a:r>
              <a:rPr lang="it-IT" dirty="0"/>
              <a:t> </a:t>
            </a:r>
          </a:p>
        </p:txBody>
      </p:sp>
      <p:pic>
        <p:nvPicPr>
          <p:cNvPr id="8194" name="Picture 2" descr="Detective With Binoculars Clip Art - Detective With Binoculars Image ...">
            <a:extLst>
              <a:ext uri="{FF2B5EF4-FFF2-40B4-BE49-F238E27FC236}">
                <a16:creationId xmlns:a16="http://schemas.microsoft.com/office/drawing/2014/main" id="{F8A80A26-048B-B6E0-8273-6F58FC39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38" y="1149717"/>
            <a:ext cx="2678901" cy="50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3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59ED9-E196-84ED-9389-5275C1A4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How to </a:t>
            </a:r>
            <a:r>
              <a:rPr lang="it-IT" b="1" dirty="0" err="1"/>
              <a:t>see</a:t>
            </a:r>
            <a:r>
              <a:rPr lang="it-IT" b="1" dirty="0"/>
              <a:t> gas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B44135-36FF-7E6D-2AE3-BEF6AF234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1529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Humans</a:t>
            </a:r>
            <a:r>
              <a:rPr lang="it-IT" dirty="0"/>
              <a:t> </a:t>
            </a:r>
            <a:r>
              <a:rPr lang="it-IT" dirty="0" err="1"/>
              <a:t>breathe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, </a:t>
            </a:r>
            <a:r>
              <a:rPr lang="it-IT" dirty="0" err="1"/>
              <a:t>right</a:t>
            </a:r>
            <a:r>
              <a:rPr lang="it-IT" dirty="0"/>
              <a:t>?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Oxygen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gas. How can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? </a:t>
            </a:r>
            <a:r>
              <a:rPr lang="it-IT" dirty="0" err="1"/>
              <a:t>Think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go to the </a:t>
            </a:r>
            <a:r>
              <a:rPr lang="it-IT" dirty="0" err="1"/>
              <a:t>seaside</a:t>
            </a:r>
            <a:r>
              <a:rPr lang="it-IT" dirty="0"/>
              <a:t>, or the </a:t>
            </a:r>
            <a:r>
              <a:rPr lang="it-IT" dirty="0" err="1"/>
              <a:t>swimming</a:t>
            </a:r>
            <a:r>
              <a:rPr lang="it-IT" dirty="0"/>
              <a:t> pool.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see</a:t>
            </a:r>
            <a:r>
              <a:rPr lang="it-IT" dirty="0"/>
              <a:t> a gas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put </a:t>
            </a:r>
            <a:r>
              <a:rPr lang="it-IT" dirty="0" err="1"/>
              <a:t>it</a:t>
            </a:r>
            <a:r>
              <a:rPr lang="it-IT" dirty="0"/>
              <a:t> in a </a:t>
            </a:r>
            <a:r>
              <a:rPr lang="it-IT" dirty="0" err="1"/>
              <a:t>liquid</a:t>
            </a:r>
            <a:r>
              <a:rPr lang="it-IT" dirty="0"/>
              <a:t>!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look like? </a:t>
            </a:r>
            <a:r>
              <a:rPr lang="it-IT" dirty="0" err="1"/>
              <a:t>Bubbles</a:t>
            </a:r>
            <a:r>
              <a:rPr lang="it-IT" dirty="0"/>
              <a:t>. </a:t>
            </a:r>
          </a:p>
        </p:txBody>
      </p:sp>
      <p:pic>
        <p:nvPicPr>
          <p:cNvPr id="9218" name="Picture 2" descr="The Ultimate Water Sports Guide">
            <a:extLst>
              <a:ext uri="{FF2B5EF4-FFF2-40B4-BE49-F238E27FC236}">
                <a16:creationId xmlns:a16="http://schemas.microsoft.com/office/drawing/2014/main" id="{DEC3D4E6-9545-A01D-8BC2-DE38C80C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17" y="1690688"/>
            <a:ext cx="4272116" cy="42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7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9703C2-8594-A71B-DBA8-BDCD6321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Experiment n.1: «Making </a:t>
            </a:r>
            <a:r>
              <a:rPr lang="it-IT" b="1" dirty="0" err="1"/>
              <a:t>our</a:t>
            </a:r>
            <a:r>
              <a:rPr lang="it-IT" b="1" dirty="0"/>
              <a:t> </a:t>
            </a:r>
            <a:r>
              <a:rPr lang="it-IT" b="1" dirty="0" err="1"/>
              <a:t>propellant</a:t>
            </a:r>
            <a:r>
              <a:rPr lang="it-IT" b="1" dirty="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E8334F-904E-3EB0-506B-85218A13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458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Let’s</a:t>
            </a:r>
            <a:r>
              <a:rPr lang="it-IT" dirty="0"/>
              <a:t> </a:t>
            </a:r>
            <a:r>
              <a:rPr lang="it-IT" dirty="0" err="1"/>
              <a:t>try</a:t>
            </a:r>
            <a:r>
              <a:rPr lang="it-IT" dirty="0"/>
              <a:t> to make some CO2!</a:t>
            </a:r>
          </a:p>
        </p:txBody>
      </p:sp>
      <p:pic>
        <p:nvPicPr>
          <p:cNvPr id="6146" name="Picture 2" descr="Burn Clipart Chemical - Chemistry Explosion Clip Art - Free Transparent ...">
            <a:extLst>
              <a:ext uri="{FF2B5EF4-FFF2-40B4-BE49-F238E27FC236}">
                <a16:creationId xmlns:a16="http://schemas.microsoft.com/office/drawing/2014/main" id="{79790FE8-60C9-6D38-C6A4-4677ED8FE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61" y="1690688"/>
            <a:ext cx="59817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17C993-06DC-4FA8-A4F4-4688C5E7B544}"/>
              </a:ext>
            </a:extLst>
          </p:cNvPr>
          <p:cNvSpPr txBox="1"/>
          <p:nvPr/>
        </p:nvSpPr>
        <p:spPr>
          <a:xfrm>
            <a:off x="838199" y="2650268"/>
            <a:ext cx="428440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Take some </a:t>
            </a:r>
            <a:r>
              <a:rPr lang="it-IT" sz="2800" dirty="0" err="1"/>
              <a:t>vinegar</a:t>
            </a:r>
            <a:r>
              <a:rPr lang="it-IT" sz="2800" dirty="0"/>
              <a:t> and some </a:t>
            </a:r>
            <a:r>
              <a:rPr lang="it-IT" sz="2800" dirty="0" err="1"/>
              <a:t>baking</a:t>
            </a:r>
            <a:r>
              <a:rPr lang="it-IT" sz="2800" dirty="0"/>
              <a:t> soda. Mix </a:t>
            </a:r>
            <a:r>
              <a:rPr lang="it-IT" sz="2800" dirty="0" err="1"/>
              <a:t>them</a:t>
            </a:r>
            <a:r>
              <a:rPr lang="it-IT" sz="2800" dirty="0"/>
              <a:t> </a:t>
            </a:r>
            <a:r>
              <a:rPr lang="it-IT" sz="2800" dirty="0" err="1"/>
              <a:t>together</a:t>
            </a:r>
            <a:r>
              <a:rPr lang="it-IT" sz="2800" dirty="0"/>
              <a:t>. </a:t>
            </a:r>
          </a:p>
          <a:p>
            <a:endParaRPr lang="it-IT" sz="2800" dirty="0"/>
          </a:p>
          <a:p>
            <a:r>
              <a:rPr lang="it-IT" sz="2800" dirty="0" err="1"/>
              <a:t>What</a:t>
            </a:r>
            <a:r>
              <a:rPr lang="it-IT" sz="2800" dirty="0"/>
              <a:t> </a:t>
            </a:r>
            <a:r>
              <a:rPr lang="it-IT" sz="2800" dirty="0" err="1"/>
              <a:t>happens</a:t>
            </a:r>
            <a:r>
              <a:rPr lang="it-IT" sz="2800" dirty="0"/>
              <a:t>? How do </a:t>
            </a:r>
            <a:r>
              <a:rPr lang="it-IT" sz="2800" dirty="0" err="1"/>
              <a:t>we</a:t>
            </a:r>
            <a:r>
              <a:rPr lang="it-IT" sz="2800" dirty="0"/>
              <a:t> know </a:t>
            </a:r>
            <a:r>
              <a:rPr lang="it-IT" sz="2800" dirty="0" err="1"/>
              <a:t>if</a:t>
            </a:r>
            <a:r>
              <a:rPr lang="it-IT" sz="2800" dirty="0"/>
              <a:t> </a:t>
            </a:r>
            <a:r>
              <a:rPr lang="it-IT" sz="2800" dirty="0" err="1"/>
              <a:t>we</a:t>
            </a:r>
            <a:r>
              <a:rPr lang="it-IT" sz="2800" dirty="0"/>
              <a:t> </a:t>
            </a:r>
            <a:r>
              <a:rPr lang="it-IT" sz="2800" dirty="0" err="1"/>
              <a:t>actually</a:t>
            </a:r>
            <a:r>
              <a:rPr lang="it-IT" sz="2800" dirty="0"/>
              <a:t> made some CO2? </a:t>
            </a:r>
          </a:p>
        </p:txBody>
      </p:sp>
    </p:spTree>
    <p:extLst>
      <p:ext uri="{BB962C8B-B14F-4D97-AF65-F5344CB8AC3E}">
        <p14:creationId xmlns:p14="http://schemas.microsoft.com/office/powerpoint/2010/main" val="181585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147F10-2143-55CA-CEE5-FBA64C65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Results</a:t>
            </a:r>
            <a:r>
              <a:rPr lang="it-IT" b="1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5FF0CD-6B1A-A0BB-83F3-B432B36F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8032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mix </a:t>
            </a:r>
            <a:r>
              <a:rPr lang="it-IT" dirty="0" err="1"/>
              <a:t>baking</a:t>
            </a:r>
            <a:r>
              <a:rPr lang="it-IT" dirty="0"/>
              <a:t> soda and </a:t>
            </a:r>
            <a:r>
              <a:rPr lang="it-IT" dirty="0" err="1"/>
              <a:t>vinegar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see</a:t>
            </a:r>
            <a:r>
              <a:rPr lang="it-IT" dirty="0"/>
              <a:t>…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BUBBLES!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bubbles</a:t>
            </a:r>
            <a:r>
              <a:rPr lang="it-IT" dirty="0"/>
              <a:t> are CO2.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usually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in </a:t>
            </a:r>
            <a:r>
              <a:rPr lang="it-IT" dirty="0" err="1"/>
              <a:t>many</a:t>
            </a:r>
            <a:r>
              <a:rPr lang="it-IT" dirty="0"/>
              <a:t> drinks (</a:t>
            </a:r>
            <a:r>
              <a:rPr lang="it-IT" i="1" dirty="0"/>
              <a:t>coca cola, </a:t>
            </a:r>
            <a:r>
              <a:rPr lang="it-IT" i="1" dirty="0" err="1"/>
              <a:t>fanta</a:t>
            </a:r>
            <a:r>
              <a:rPr lang="it-IT" i="1" dirty="0"/>
              <a:t>, pepsi, etc.</a:t>
            </a:r>
            <a:r>
              <a:rPr lang="it-IT" dirty="0"/>
              <a:t>). </a:t>
            </a:r>
          </a:p>
        </p:txBody>
      </p:sp>
      <p:pic>
        <p:nvPicPr>
          <p:cNvPr id="7170" name="Picture 2" descr="Bubbles PNG, Bubbles Transparent Background - FreeIconsPNG">
            <a:extLst>
              <a:ext uri="{FF2B5EF4-FFF2-40B4-BE49-F238E27FC236}">
                <a16:creationId xmlns:a16="http://schemas.microsoft.com/office/drawing/2014/main" id="{1C534A4F-43B6-6C15-0324-2FC54A00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68" y="110202"/>
            <a:ext cx="6329515" cy="63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3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FDA12-C28D-CBDE-5AC6-F646BF0B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Experiment n.2: «The match»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118DD9-3DDE-5E47-5AD2-4AA88AF6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4123" cy="4351338"/>
          </a:xfrm>
        </p:spPr>
        <p:txBody>
          <a:bodyPr/>
          <a:lstStyle/>
          <a:p>
            <a:r>
              <a:rPr lang="it-IT" dirty="0"/>
              <a:t>How do </a:t>
            </a:r>
            <a:r>
              <a:rPr lang="it-IT" dirty="0" err="1"/>
              <a:t>we</a:t>
            </a:r>
            <a:r>
              <a:rPr lang="it-IT" dirty="0"/>
              <a:t> know the </a:t>
            </a:r>
            <a:r>
              <a:rPr lang="it-IT" dirty="0" err="1"/>
              <a:t>bubbles</a:t>
            </a:r>
            <a:r>
              <a:rPr lang="it-IT" dirty="0"/>
              <a:t> are CO2 and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? </a:t>
            </a:r>
          </a:p>
          <a:p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can prove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a match! To make </a:t>
            </a:r>
            <a:r>
              <a:rPr lang="it-IT" dirty="0" err="1"/>
              <a:t>fire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.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there’s</a:t>
            </a:r>
            <a:r>
              <a:rPr lang="it-IT" dirty="0"/>
              <a:t> no </a:t>
            </a:r>
            <a:r>
              <a:rPr lang="it-IT" dirty="0" err="1"/>
              <a:t>oxygen</a:t>
            </a:r>
            <a:r>
              <a:rPr lang="it-IT" dirty="0"/>
              <a:t>, </a:t>
            </a:r>
            <a:r>
              <a:rPr lang="it-IT" dirty="0" err="1"/>
              <a:t>there’s</a:t>
            </a:r>
            <a:r>
              <a:rPr lang="it-IT" dirty="0"/>
              <a:t> no </a:t>
            </a:r>
            <a:r>
              <a:rPr lang="it-IT" dirty="0" err="1"/>
              <a:t>fire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 err="1"/>
              <a:t>Repeat</a:t>
            </a:r>
            <a:r>
              <a:rPr lang="it-IT" dirty="0"/>
              <a:t> </a:t>
            </a:r>
            <a:r>
              <a:rPr lang="it-IT" dirty="0" err="1"/>
              <a:t>experiment</a:t>
            </a:r>
            <a:r>
              <a:rPr lang="it-IT" dirty="0"/>
              <a:t> 1. Light a match and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. </a:t>
            </a:r>
          </a:p>
        </p:txBody>
      </p:sp>
      <p:pic>
        <p:nvPicPr>
          <p:cNvPr id="1026" name="Picture 2" descr="Stick PNG Images, Stick Figure, Hockey Stick, Wooden Stick Clipart ...">
            <a:extLst>
              <a:ext uri="{FF2B5EF4-FFF2-40B4-BE49-F238E27FC236}">
                <a16:creationId xmlns:a16="http://schemas.microsoft.com/office/drawing/2014/main" id="{0A473890-7EF3-181D-7A6E-57E41DBB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54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21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883</Words>
  <Application>Microsoft Office PowerPoint</Application>
  <PresentationFormat>Widescreen</PresentationFormat>
  <Paragraphs>95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Building a  rocket</vt:lpstr>
      <vt:lpstr>What is a rocket? </vt:lpstr>
      <vt:lpstr>What do we need? </vt:lpstr>
      <vt:lpstr>Vinegar and baking soda</vt:lpstr>
      <vt:lpstr>What does CO2 looks like? </vt:lpstr>
      <vt:lpstr>How to see gas</vt:lpstr>
      <vt:lpstr>Experiment n.1: «Making our propellant»</vt:lpstr>
      <vt:lpstr>Results </vt:lpstr>
      <vt:lpstr>Experiment n.2: «The match»</vt:lpstr>
      <vt:lpstr>And now?</vt:lpstr>
      <vt:lpstr>Experiment n.3: «Understanding our propellant»</vt:lpstr>
      <vt:lpstr>Results</vt:lpstr>
      <vt:lpstr>How to use our propellant </vt:lpstr>
      <vt:lpstr>How do we make a rocket? </vt:lpstr>
      <vt:lpstr>Water bottles can be fantastic rockets! </vt:lpstr>
      <vt:lpstr>Building our rockets</vt:lpstr>
      <vt:lpstr>Building our rockets</vt:lpstr>
      <vt:lpstr>Safety regulations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 rocket</dc:title>
  <dc:creator>Daniele Macchia</dc:creator>
  <cp:lastModifiedBy>Daniele Macchia</cp:lastModifiedBy>
  <cp:revision>2</cp:revision>
  <dcterms:created xsi:type="dcterms:W3CDTF">2023-01-03T13:58:31Z</dcterms:created>
  <dcterms:modified xsi:type="dcterms:W3CDTF">2023-01-04T08:46:28Z</dcterms:modified>
</cp:coreProperties>
</file>